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99" r:id="rId2"/>
    <p:sldId id="352" r:id="rId3"/>
    <p:sldId id="353" r:id="rId4"/>
    <p:sldId id="348" r:id="rId5"/>
    <p:sldId id="349" r:id="rId6"/>
    <p:sldId id="354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33" r:id="rId16"/>
    <p:sldId id="334" r:id="rId17"/>
    <p:sldId id="335" r:id="rId18"/>
    <p:sldId id="336" r:id="rId19"/>
    <p:sldId id="323" r:id="rId20"/>
    <p:sldId id="337" r:id="rId21"/>
    <p:sldId id="324" r:id="rId22"/>
    <p:sldId id="338" r:id="rId23"/>
    <p:sldId id="343" r:id="rId24"/>
    <p:sldId id="344" r:id="rId25"/>
    <p:sldId id="339" r:id="rId26"/>
    <p:sldId id="345" r:id="rId27"/>
    <p:sldId id="346" r:id="rId28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BC5346-2B34-724F-B311-D708C4E2F2CB}" v="290" dt="2019-12-09T13:33:30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43"/>
    <p:restoredTop sz="76871" autoAdjust="0"/>
  </p:normalViewPr>
  <p:slideViewPr>
    <p:cSldViewPr>
      <p:cViewPr varScale="1">
        <p:scale>
          <a:sx n="90" d="100"/>
          <a:sy n="90" d="100"/>
        </p:scale>
        <p:origin x="6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7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gting Han" userId="9e8bedea-f974-4041-a7f3-2d91e0e4dcb7" providerId="ADAL" clId="{F8BC5346-2B34-724F-B311-D708C4E2F2CB}"/>
    <pc:docChg chg="modSld">
      <pc:chgData name="Tingting Han" userId="9e8bedea-f974-4041-a7f3-2d91e0e4dcb7" providerId="ADAL" clId="{F8BC5346-2B34-724F-B311-D708C4E2F2CB}" dt="2019-12-09T13:34:10.609" v="350" actId="20577"/>
      <pc:docMkLst>
        <pc:docMk/>
      </pc:docMkLst>
      <pc:sldChg chg="modSp modAnim">
        <pc:chgData name="Tingting Han" userId="9e8bedea-f974-4041-a7f3-2d91e0e4dcb7" providerId="ADAL" clId="{F8BC5346-2B34-724F-B311-D708C4E2F2CB}" dt="2019-12-09T12:20:17.259" v="89"/>
        <pc:sldMkLst>
          <pc:docMk/>
          <pc:sldMk cId="0" sldId="310"/>
        </pc:sldMkLst>
        <pc:spChg chg="mod">
          <ac:chgData name="Tingting Han" userId="9e8bedea-f974-4041-a7f3-2d91e0e4dcb7" providerId="ADAL" clId="{F8BC5346-2B34-724F-B311-D708C4E2F2CB}" dt="2019-12-09T12:19:42.749" v="72" actId="20577"/>
          <ac:spMkLst>
            <pc:docMk/>
            <pc:sldMk cId="0" sldId="310"/>
            <ac:spMk id="2" creationId="{8C51FD05-82EB-44C4-A9F5-BCABDB6A84CB}"/>
          </ac:spMkLst>
        </pc:spChg>
        <pc:spChg chg="mod">
          <ac:chgData name="Tingting Han" userId="9e8bedea-f974-4041-a7f3-2d91e0e4dcb7" providerId="ADAL" clId="{F8BC5346-2B34-724F-B311-D708C4E2F2CB}" dt="2019-12-09T12:19:19.572" v="57" actId="20577"/>
          <ac:spMkLst>
            <pc:docMk/>
            <pc:sldMk cId="0" sldId="310"/>
            <ac:spMk id="11267" creationId="{00000000-0000-0000-0000-000000000000}"/>
          </ac:spMkLst>
        </pc:spChg>
        <pc:spChg chg="mod">
          <ac:chgData name="Tingting Han" userId="9e8bedea-f974-4041-a7f3-2d91e0e4dcb7" providerId="ADAL" clId="{F8BC5346-2B34-724F-B311-D708C4E2F2CB}" dt="2019-12-09T12:10:36.693" v="17" actId="1076"/>
          <ac:spMkLst>
            <pc:docMk/>
            <pc:sldMk cId="0" sldId="310"/>
            <ac:spMk id="11271" creationId="{00000000-0000-0000-0000-000000000000}"/>
          </ac:spMkLst>
        </pc:spChg>
        <pc:spChg chg="mod">
          <ac:chgData name="Tingting Han" userId="9e8bedea-f974-4041-a7f3-2d91e0e4dcb7" providerId="ADAL" clId="{F8BC5346-2B34-724F-B311-D708C4E2F2CB}" dt="2019-12-09T12:10:52.997" v="20" actId="1076"/>
          <ac:spMkLst>
            <pc:docMk/>
            <pc:sldMk cId="0" sldId="310"/>
            <ac:spMk id="11272" creationId="{00000000-0000-0000-0000-000000000000}"/>
          </ac:spMkLst>
        </pc:spChg>
        <pc:spChg chg="mod">
          <ac:chgData name="Tingting Han" userId="9e8bedea-f974-4041-a7f3-2d91e0e4dcb7" providerId="ADAL" clId="{F8BC5346-2B34-724F-B311-D708C4E2F2CB}" dt="2019-12-09T12:10:40.234" v="18" actId="1076"/>
          <ac:spMkLst>
            <pc:docMk/>
            <pc:sldMk cId="0" sldId="310"/>
            <ac:spMk id="11273" creationId="{00000000-0000-0000-0000-000000000000}"/>
          </ac:spMkLst>
        </pc:spChg>
        <pc:spChg chg="mod">
          <ac:chgData name="Tingting Han" userId="9e8bedea-f974-4041-a7f3-2d91e0e4dcb7" providerId="ADAL" clId="{F8BC5346-2B34-724F-B311-D708C4E2F2CB}" dt="2019-12-09T12:10:54.942" v="21" actId="1076"/>
          <ac:spMkLst>
            <pc:docMk/>
            <pc:sldMk cId="0" sldId="310"/>
            <ac:spMk id="11274" creationId="{00000000-0000-0000-0000-000000000000}"/>
          </ac:spMkLst>
        </pc:spChg>
        <pc:spChg chg="mod">
          <ac:chgData name="Tingting Han" userId="9e8bedea-f974-4041-a7f3-2d91e0e4dcb7" providerId="ADAL" clId="{F8BC5346-2B34-724F-B311-D708C4E2F2CB}" dt="2019-12-09T12:20:17.259" v="89"/>
          <ac:spMkLst>
            <pc:docMk/>
            <pc:sldMk cId="0" sldId="310"/>
            <ac:spMk id="11276" creationId="{00000000-0000-0000-0000-000000000000}"/>
          </ac:spMkLst>
        </pc:spChg>
        <pc:spChg chg="mod">
          <ac:chgData name="Tingting Han" userId="9e8bedea-f974-4041-a7f3-2d91e0e4dcb7" providerId="ADAL" clId="{F8BC5346-2B34-724F-B311-D708C4E2F2CB}" dt="2019-12-09T12:10:33.119" v="16" actId="1076"/>
          <ac:spMkLst>
            <pc:docMk/>
            <pc:sldMk cId="0" sldId="310"/>
            <ac:spMk id="11277" creationId="{00000000-0000-0000-0000-000000000000}"/>
          </ac:spMkLst>
        </pc:spChg>
        <pc:spChg chg="mod">
          <ac:chgData name="Tingting Han" userId="9e8bedea-f974-4041-a7f3-2d91e0e4dcb7" providerId="ADAL" clId="{F8BC5346-2B34-724F-B311-D708C4E2F2CB}" dt="2019-12-09T12:10:46.618" v="19" actId="1076"/>
          <ac:spMkLst>
            <pc:docMk/>
            <pc:sldMk cId="0" sldId="310"/>
            <ac:spMk id="11278" creationId="{00000000-0000-0000-0000-000000000000}"/>
          </ac:spMkLst>
        </pc:spChg>
        <pc:cxnChg chg="mod">
          <ac:chgData name="Tingting Han" userId="9e8bedea-f974-4041-a7f3-2d91e0e4dcb7" providerId="ADAL" clId="{F8BC5346-2B34-724F-B311-D708C4E2F2CB}" dt="2019-12-09T12:10:27.367" v="15" actId="14100"/>
          <ac:cxnSpMkLst>
            <pc:docMk/>
            <pc:sldMk cId="0" sldId="310"/>
            <ac:cxnSpMk id="4" creationId="{ADC812ED-191A-4BFF-90C2-5DE44071F5D8}"/>
          </ac:cxnSpMkLst>
        </pc:cxnChg>
        <pc:cxnChg chg="mod">
          <ac:chgData name="Tingting Han" userId="9e8bedea-f974-4041-a7f3-2d91e0e4dcb7" providerId="ADAL" clId="{F8BC5346-2B34-724F-B311-D708C4E2F2CB}" dt="2019-12-09T12:10:11.700" v="9" actId="14100"/>
          <ac:cxnSpMkLst>
            <pc:docMk/>
            <pc:sldMk cId="0" sldId="310"/>
            <ac:cxnSpMk id="6" creationId="{A966271A-68ED-4CC7-9741-4D288B0228E9}"/>
          </ac:cxnSpMkLst>
        </pc:cxnChg>
        <pc:cxnChg chg="mod">
          <ac:chgData name="Tingting Han" userId="9e8bedea-f974-4041-a7f3-2d91e0e4dcb7" providerId="ADAL" clId="{F8BC5346-2B34-724F-B311-D708C4E2F2CB}" dt="2019-12-09T12:10:17.402" v="11" actId="14100"/>
          <ac:cxnSpMkLst>
            <pc:docMk/>
            <pc:sldMk cId="0" sldId="310"/>
            <ac:cxnSpMk id="8" creationId="{6EA914D9-AF6B-435A-819E-34C95A9B57F0}"/>
          </ac:cxnSpMkLst>
        </pc:cxnChg>
        <pc:cxnChg chg="mod">
          <ac:chgData name="Tingting Han" userId="9e8bedea-f974-4041-a7f3-2d91e0e4dcb7" providerId="ADAL" clId="{F8BC5346-2B34-724F-B311-D708C4E2F2CB}" dt="2019-12-09T12:10:22.354" v="13" actId="14100"/>
          <ac:cxnSpMkLst>
            <pc:docMk/>
            <pc:sldMk cId="0" sldId="310"/>
            <ac:cxnSpMk id="10" creationId="{F515C156-46CC-4FE3-9226-123EC88322A1}"/>
          </ac:cxnSpMkLst>
        </pc:cxnChg>
      </pc:sldChg>
      <pc:sldChg chg="modSp modAnim">
        <pc:chgData name="Tingting Han" userId="9e8bedea-f974-4041-a7f3-2d91e0e4dcb7" providerId="ADAL" clId="{F8BC5346-2B34-724F-B311-D708C4E2F2CB}" dt="2019-12-09T12:20:50.227" v="111" actId="20577"/>
        <pc:sldMkLst>
          <pc:docMk/>
          <pc:sldMk cId="0" sldId="311"/>
        </pc:sldMkLst>
        <pc:spChg chg="mod">
          <ac:chgData name="Tingting Han" userId="9e8bedea-f974-4041-a7f3-2d91e0e4dcb7" providerId="ADAL" clId="{F8BC5346-2B34-724F-B311-D708C4E2F2CB}" dt="2019-12-09T12:20:50.227" v="111" actId="20577"/>
          <ac:spMkLst>
            <pc:docMk/>
            <pc:sldMk cId="0" sldId="311"/>
            <ac:spMk id="12291" creationId="{00000000-0000-0000-0000-000000000000}"/>
          </ac:spMkLst>
        </pc:spChg>
      </pc:sldChg>
      <pc:sldChg chg="modSp modAnim">
        <pc:chgData name="Tingting Han" userId="9e8bedea-f974-4041-a7f3-2d91e0e4dcb7" providerId="ADAL" clId="{F8BC5346-2B34-724F-B311-D708C4E2F2CB}" dt="2019-12-09T12:22:19.310" v="162" actId="207"/>
        <pc:sldMkLst>
          <pc:docMk/>
          <pc:sldMk cId="0" sldId="312"/>
        </pc:sldMkLst>
        <pc:spChg chg="mod">
          <ac:chgData name="Tingting Han" userId="9e8bedea-f974-4041-a7f3-2d91e0e4dcb7" providerId="ADAL" clId="{F8BC5346-2B34-724F-B311-D708C4E2F2CB}" dt="2019-12-09T12:22:19.310" v="162" actId="207"/>
          <ac:spMkLst>
            <pc:docMk/>
            <pc:sldMk cId="0" sldId="312"/>
            <ac:spMk id="18435" creationId="{00000000-0000-0000-0000-000000000000}"/>
          </ac:spMkLst>
        </pc:spChg>
      </pc:sldChg>
      <pc:sldChg chg="modSp">
        <pc:chgData name="Tingting Han" userId="9e8bedea-f974-4041-a7f3-2d91e0e4dcb7" providerId="ADAL" clId="{F8BC5346-2B34-724F-B311-D708C4E2F2CB}" dt="2019-12-09T12:22:37.115" v="177" actId="20577"/>
        <pc:sldMkLst>
          <pc:docMk/>
          <pc:sldMk cId="0" sldId="313"/>
        </pc:sldMkLst>
        <pc:spChg chg="mod">
          <ac:chgData name="Tingting Han" userId="9e8bedea-f974-4041-a7f3-2d91e0e4dcb7" providerId="ADAL" clId="{F8BC5346-2B34-724F-B311-D708C4E2F2CB}" dt="2019-12-09T12:22:37.115" v="177" actId="20577"/>
          <ac:spMkLst>
            <pc:docMk/>
            <pc:sldMk cId="0" sldId="313"/>
            <ac:spMk id="14339" creationId="{00000000-0000-0000-0000-000000000000}"/>
          </ac:spMkLst>
        </pc:spChg>
      </pc:sldChg>
      <pc:sldChg chg="modSp">
        <pc:chgData name="Tingting Han" userId="9e8bedea-f974-4041-a7f3-2d91e0e4dcb7" providerId="ADAL" clId="{F8BC5346-2B34-724F-B311-D708C4E2F2CB}" dt="2019-12-09T12:23:18.680" v="197" actId="20577"/>
        <pc:sldMkLst>
          <pc:docMk/>
          <pc:sldMk cId="0" sldId="314"/>
        </pc:sldMkLst>
        <pc:spChg chg="mod">
          <ac:chgData name="Tingting Han" userId="9e8bedea-f974-4041-a7f3-2d91e0e4dcb7" providerId="ADAL" clId="{F8BC5346-2B34-724F-B311-D708C4E2F2CB}" dt="2019-12-09T12:23:18.680" v="197" actId="20577"/>
          <ac:spMkLst>
            <pc:docMk/>
            <pc:sldMk cId="0" sldId="314"/>
            <ac:spMk id="15363" creationId="{00000000-0000-0000-0000-000000000000}"/>
          </ac:spMkLst>
        </pc:spChg>
      </pc:sldChg>
      <pc:sldChg chg="modSp">
        <pc:chgData name="Tingting Han" userId="9e8bedea-f974-4041-a7f3-2d91e0e4dcb7" providerId="ADAL" clId="{F8BC5346-2B34-724F-B311-D708C4E2F2CB}" dt="2019-12-09T12:23:45.869" v="214" actId="20577"/>
        <pc:sldMkLst>
          <pc:docMk/>
          <pc:sldMk cId="0" sldId="315"/>
        </pc:sldMkLst>
        <pc:spChg chg="mod">
          <ac:chgData name="Tingting Han" userId="9e8bedea-f974-4041-a7f3-2d91e0e4dcb7" providerId="ADAL" clId="{F8BC5346-2B34-724F-B311-D708C4E2F2CB}" dt="2019-12-09T12:23:35.603" v="202" actId="20577"/>
          <ac:spMkLst>
            <pc:docMk/>
            <pc:sldMk cId="0" sldId="315"/>
            <ac:spMk id="2" creationId="{00000000-0000-0000-0000-000000000000}"/>
          </ac:spMkLst>
        </pc:spChg>
        <pc:spChg chg="mod">
          <ac:chgData name="Tingting Han" userId="9e8bedea-f974-4041-a7f3-2d91e0e4dcb7" providerId="ADAL" clId="{F8BC5346-2B34-724F-B311-D708C4E2F2CB}" dt="2019-12-09T12:23:40.867" v="207" actId="20577"/>
          <ac:spMkLst>
            <pc:docMk/>
            <pc:sldMk cId="0" sldId="315"/>
            <ac:spMk id="16392" creationId="{00000000-0000-0000-0000-000000000000}"/>
          </ac:spMkLst>
        </pc:spChg>
        <pc:spChg chg="mod">
          <ac:chgData name="Tingting Han" userId="9e8bedea-f974-4041-a7f3-2d91e0e4dcb7" providerId="ADAL" clId="{F8BC5346-2B34-724F-B311-D708C4E2F2CB}" dt="2019-12-09T12:23:45.869" v="214" actId="20577"/>
          <ac:spMkLst>
            <pc:docMk/>
            <pc:sldMk cId="0" sldId="315"/>
            <ac:spMk id="16423" creationId="{00000000-0000-0000-0000-000000000000}"/>
          </ac:spMkLst>
        </pc:spChg>
      </pc:sldChg>
      <pc:sldChg chg="modSp">
        <pc:chgData name="Tingting Han" userId="9e8bedea-f974-4041-a7f3-2d91e0e4dcb7" providerId="ADAL" clId="{F8BC5346-2B34-724F-B311-D708C4E2F2CB}" dt="2019-12-09T12:34:56.045" v="223" actId="20577"/>
        <pc:sldMkLst>
          <pc:docMk/>
          <pc:sldMk cId="0" sldId="316"/>
        </pc:sldMkLst>
        <pc:spChg chg="mod">
          <ac:chgData name="Tingting Han" userId="9e8bedea-f974-4041-a7f3-2d91e0e4dcb7" providerId="ADAL" clId="{F8BC5346-2B34-724F-B311-D708C4E2F2CB}" dt="2019-12-09T12:34:56.045" v="223" actId="20577"/>
          <ac:spMkLst>
            <pc:docMk/>
            <pc:sldMk cId="0" sldId="316"/>
            <ac:spMk id="17411" creationId="{00000000-0000-0000-0000-000000000000}"/>
          </ac:spMkLst>
        </pc:spChg>
      </pc:sldChg>
      <pc:sldChg chg="modSp modAnim">
        <pc:chgData name="Tingting Han" userId="9e8bedea-f974-4041-a7f3-2d91e0e4dcb7" providerId="ADAL" clId="{F8BC5346-2B34-724F-B311-D708C4E2F2CB}" dt="2019-12-09T12:52:04.352" v="298" actId="20577"/>
        <pc:sldMkLst>
          <pc:docMk/>
          <pc:sldMk cId="0" sldId="323"/>
        </pc:sldMkLst>
        <pc:spChg chg="mod">
          <ac:chgData name="Tingting Han" userId="9e8bedea-f974-4041-a7f3-2d91e0e4dcb7" providerId="ADAL" clId="{F8BC5346-2B34-724F-B311-D708C4E2F2CB}" dt="2019-12-09T12:52:04.352" v="298" actId="20577"/>
          <ac:spMkLst>
            <pc:docMk/>
            <pc:sldMk cId="0" sldId="323"/>
            <ac:spMk id="22531" creationId="{00000000-0000-0000-0000-000000000000}"/>
          </ac:spMkLst>
        </pc:spChg>
      </pc:sldChg>
      <pc:sldChg chg="modSp">
        <pc:chgData name="Tingting Han" userId="9e8bedea-f974-4041-a7f3-2d91e0e4dcb7" providerId="ADAL" clId="{F8BC5346-2B34-724F-B311-D708C4E2F2CB}" dt="2019-12-09T13:32:42.762" v="323" actId="20577"/>
        <pc:sldMkLst>
          <pc:docMk/>
          <pc:sldMk cId="0" sldId="324"/>
        </pc:sldMkLst>
        <pc:spChg chg="mod">
          <ac:chgData name="Tingting Han" userId="9e8bedea-f974-4041-a7f3-2d91e0e4dcb7" providerId="ADAL" clId="{F8BC5346-2B34-724F-B311-D708C4E2F2CB}" dt="2019-12-09T13:32:42.762" v="323" actId="20577"/>
          <ac:spMkLst>
            <pc:docMk/>
            <pc:sldMk cId="0" sldId="324"/>
            <ac:spMk id="24579" creationId="{00000000-0000-0000-0000-000000000000}"/>
          </ac:spMkLst>
        </pc:spChg>
      </pc:sldChg>
      <pc:sldChg chg="modSp">
        <pc:chgData name="Tingting Han" userId="9e8bedea-f974-4041-a7f3-2d91e0e4dcb7" providerId="ADAL" clId="{F8BC5346-2B34-724F-B311-D708C4E2F2CB}" dt="2019-12-09T13:31:24.868" v="302" actId="207"/>
        <pc:sldMkLst>
          <pc:docMk/>
          <pc:sldMk cId="0" sldId="337"/>
        </pc:sldMkLst>
        <pc:spChg chg="mod">
          <ac:chgData name="Tingting Han" userId="9e8bedea-f974-4041-a7f3-2d91e0e4dcb7" providerId="ADAL" clId="{F8BC5346-2B34-724F-B311-D708C4E2F2CB}" dt="2019-12-09T13:31:24.868" v="302" actId="207"/>
          <ac:spMkLst>
            <pc:docMk/>
            <pc:sldMk cId="0" sldId="337"/>
            <ac:spMk id="23555" creationId="{00000000-0000-0000-0000-000000000000}"/>
          </ac:spMkLst>
        </pc:spChg>
      </pc:sldChg>
      <pc:sldChg chg="modSp">
        <pc:chgData name="Tingting Han" userId="9e8bedea-f974-4041-a7f3-2d91e0e4dcb7" providerId="ADAL" clId="{F8BC5346-2B34-724F-B311-D708C4E2F2CB}" dt="2019-12-09T13:33:48.672" v="345" actId="1076"/>
        <pc:sldMkLst>
          <pc:docMk/>
          <pc:sldMk cId="0" sldId="338"/>
        </pc:sldMkLst>
        <pc:spChg chg="mod">
          <ac:chgData name="Tingting Han" userId="9e8bedea-f974-4041-a7f3-2d91e0e4dcb7" providerId="ADAL" clId="{F8BC5346-2B34-724F-B311-D708C4E2F2CB}" dt="2019-12-09T13:33:48.672" v="345" actId="1076"/>
          <ac:spMkLst>
            <pc:docMk/>
            <pc:sldMk cId="0" sldId="338"/>
            <ac:spMk id="24579" creationId="{00000000-0000-0000-0000-000000000000}"/>
          </ac:spMkLst>
        </pc:spChg>
      </pc:sldChg>
      <pc:sldChg chg="modSp">
        <pc:chgData name="Tingting Han" userId="9e8bedea-f974-4041-a7f3-2d91e0e4dcb7" providerId="ADAL" clId="{F8BC5346-2B34-724F-B311-D708C4E2F2CB}" dt="2019-12-09T13:34:10.609" v="350" actId="20577"/>
        <pc:sldMkLst>
          <pc:docMk/>
          <pc:sldMk cId="0" sldId="339"/>
        </pc:sldMkLst>
        <pc:spChg chg="mod">
          <ac:chgData name="Tingting Han" userId="9e8bedea-f974-4041-a7f3-2d91e0e4dcb7" providerId="ADAL" clId="{F8BC5346-2B34-724F-B311-D708C4E2F2CB}" dt="2019-12-09T13:34:10.609" v="350" actId="20577"/>
          <ac:spMkLst>
            <pc:docMk/>
            <pc:sldMk cId="0" sldId="339"/>
            <ac:spMk id="26627" creationId="{00000000-0000-0000-0000-000000000000}"/>
          </ac:spMkLst>
        </pc:spChg>
      </pc:sldChg>
      <pc:sldChg chg="modSp">
        <pc:chgData name="Tingting Han" userId="9e8bedea-f974-4041-a7f3-2d91e0e4dcb7" providerId="ADAL" clId="{F8BC5346-2B34-724F-B311-D708C4E2F2CB}" dt="2019-12-09T11:55:57.497" v="2" actId="115"/>
        <pc:sldMkLst>
          <pc:docMk/>
          <pc:sldMk cId="102602888" sldId="353"/>
        </pc:sldMkLst>
        <pc:spChg chg="mod">
          <ac:chgData name="Tingting Han" userId="9e8bedea-f974-4041-a7f3-2d91e0e4dcb7" providerId="ADAL" clId="{F8BC5346-2B34-724F-B311-D708C4E2F2CB}" dt="2019-12-09T11:55:57.497" v="2" actId="115"/>
          <ac:spMkLst>
            <pc:docMk/>
            <pc:sldMk cId="102602888" sldId="353"/>
            <ac:spMk id="1536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B3358A-25A3-4D1F-8605-82338258EC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32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229DE6-16A4-4DE1-90D2-1C08257331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2095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1C8474C-015D-49BC-9BDE-CD601FD31F54}" type="slidenum">
              <a:rPr kumimoji="0" lang="en-GB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kumimoji="0" lang="en-GB" altLang="en-US">
              <a:latin typeface="Tahom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27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words = [“a”, “b”, “c”]</a:t>
            </a:r>
          </a:p>
          <a:p>
            <a:r>
              <a:rPr lang="en-GB" dirty="0" err="1"/>
              <a:t>i</a:t>
            </a:r>
            <a:r>
              <a:rPr lang="en-GB" dirty="0"/>
              <a:t>=0, </a:t>
            </a:r>
            <a:r>
              <a:rPr lang="en-GB" dirty="0" err="1"/>
              <a:t>len</a:t>
            </a:r>
            <a:r>
              <a:rPr lang="en-GB" dirty="0"/>
              <a:t>(words)=3</a:t>
            </a:r>
          </a:p>
          <a:p>
            <a:r>
              <a:rPr lang="en-GB" dirty="0"/>
              <a:t>pop(0)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words = [“b”, “c”]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i</a:t>
            </a:r>
            <a:r>
              <a:rPr lang="en-GB" dirty="0"/>
              <a:t>=1, </a:t>
            </a:r>
            <a:r>
              <a:rPr lang="en-GB" dirty="0" err="1"/>
              <a:t>len</a:t>
            </a:r>
            <a:r>
              <a:rPr lang="en-GB" dirty="0"/>
              <a:t>(words)=2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pop(1)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words</a:t>
            </a:r>
            <a:r>
              <a:rPr lang="en-GB" baseline="0" dirty="0"/>
              <a:t> = [“b”]</a:t>
            </a:r>
            <a:endParaRPr lang="en-GB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i</a:t>
            </a:r>
            <a:r>
              <a:rPr lang="en-GB" dirty="0"/>
              <a:t>=2, </a:t>
            </a:r>
            <a:r>
              <a:rPr lang="en-GB" dirty="0" err="1"/>
              <a:t>len</a:t>
            </a:r>
            <a:r>
              <a:rPr lang="en-GB" dirty="0"/>
              <a:t>(words)=1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 the for-loop, no matter whether it pops or not, </a:t>
            </a:r>
            <a:r>
              <a:rPr lang="en-GB" dirty="0" err="1"/>
              <a:t>i</a:t>
            </a:r>
            <a:r>
              <a:rPr lang="en-GB" dirty="0"/>
              <a:t> will increase anyway.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 the while loop, </a:t>
            </a:r>
            <a:r>
              <a:rPr lang="en-GB" dirty="0" err="1"/>
              <a:t>i</a:t>
            </a:r>
            <a:r>
              <a:rPr lang="en-GB" dirty="0"/>
              <a:t> will only increase if it does not pop anything.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1910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7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192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function 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getEndInteger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prints out the prompt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Please enter the ending integer of the sequence (&gt;=1): 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then obtains an integer from the keyboard. If the integer is less than 1, then it prints out the error message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Error: a number greater than or equal to 1 is required. Try Again.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and then repeats the prompt. This cycle is repeated until a number greater than or equal to 1 is entered. This integer is returned by the function 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getEndInteger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696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function 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numFizzBuzz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iterates through the integers from 1 to 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endNumber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inclusively. For multiples of 15 print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FizzBuzz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For multiples of 3 but not of 5 print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Fizz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For multiples of 5 but not of 3 print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Buzz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In all other cases print the current integer. The function returns the number of appearances of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FizzBuzz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953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function will print out 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num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times of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FizzBuzz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num 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 0, print out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"No </a:t>
            </a:r>
            <a:r>
              <a:rPr kumimoji="1"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FizzBuzz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found".</a:t>
            </a:r>
            <a:endParaRPr kumimoji="1"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Otherwise, leave a field width of at least 30 characters.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1329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function will print out 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num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times of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FizzBuzz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. 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num </a:t>
            </a:r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 0, print out 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"No </a:t>
            </a:r>
            <a:r>
              <a:rPr kumimoji="1"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FizzBuzz</a:t>
            </a:r>
            <a:r>
              <a:rPr kumimoji="1"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found".</a:t>
            </a:r>
            <a:endParaRPr kumimoji="1" lang="en-GB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kumimoji="1"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Otherwise, leave a field width of at least 30 characters.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936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3601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iterative variable names </a:t>
            </a:r>
            <a:r>
              <a:rPr lang="en-GB" dirty="0" err="1"/>
              <a:t>i</a:t>
            </a:r>
            <a:r>
              <a:rPr lang="en-GB" dirty="0"/>
              <a:t> and element can be replaced with any sensible names.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3802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/>
              <a:t># the list </a:t>
            </a:r>
            <a:r>
              <a:rPr lang="en-GB" altLang="en-US" sz="1200" dirty="0">
                <a:solidFill>
                  <a:srgbClr val="FF0000"/>
                </a:solidFill>
              </a:rPr>
              <a:t>words</a:t>
            </a:r>
            <a:r>
              <a:rPr lang="en-GB" altLang="en-US" sz="1200" dirty="0"/>
              <a:t> </a:t>
            </a:r>
            <a:r>
              <a:rPr lang="en-US" altLang="zh-CN" sz="1200" dirty="0"/>
              <a:t>has</a:t>
            </a:r>
            <a:r>
              <a:rPr lang="en-GB" altLang="zh-CN" sz="1200" dirty="0"/>
              <a:t> been</a:t>
            </a:r>
            <a:r>
              <a:rPr lang="en-GB" altLang="en-US" sz="1200" dirty="0"/>
              <a:t> defined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229DE6-16A4-4DE1-90D2-1C0825733116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25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8AC32-D3A0-4A07-8DE9-3327087E4F19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196C8-4C03-4D08-8C0E-8FAA7DDB79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520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FABC1-2B22-4BF1-8EE8-99097E5A504C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615F4-9E89-4A80-8A48-1C20990154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14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37C46-5FDB-4945-A0B2-67DE76A31EBC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3EEDC-1956-4A71-A5C3-E6D6243D3F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829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BC974-3FF4-44A2-BC20-80378F74269B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737B-DC74-4302-AF19-0BAB5EBF76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345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772EE-918E-492D-8233-187ED0E4C9E4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ACEB8-69CF-4539-BC29-FCAD03A74D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215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39C00-E215-4218-ADF4-0AB592688905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41367-CE6E-440D-A693-AB216F51D3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83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D9E3A-723B-42E3-9F73-4A2FA886716B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9E293-CF52-4ABD-AF98-47D652014F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877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9A3F2-BC0D-49B4-AA6A-111EB8526DAC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1E31C-FB4D-4B2C-8D78-9D064D9D42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156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E80A3-105F-4574-BE08-7D59C43CE3B9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07BA7-9F3E-4A5B-A5A6-E2A8E5B961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049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0BFCE-DF0E-487F-9CAF-B9D516B9A763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B3C1-9933-40FA-88DA-6C2655BA3D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826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8E949538-2EE6-469C-AD95-5AB78CB24DE8}" type="datetimeFigureOut">
              <a:rPr lang="en-US"/>
              <a:pPr>
                <a:defRPr/>
              </a:pPr>
              <a:t>3/17/2020</a:t>
            </a:fld>
            <a:r>
              <a:rPr lang="en-US"/>
              <a:t>28 January 2011</a:t>
            </a:r>
            <a:endParaRPr lang="en-GB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en-GB"/>
              <a:t>Birkbeck College, U. London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D8BE2F9-274F-41EA-9107-7F107AE596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jmaybank@dcs.bb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College, U. London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0550FA-6DCB-47D0-9D25-DBCA959C76DC}" type="slidenum">
              <a:rPr lang="en-GB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/>
              <a:t>Introduction to Programming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616" y="2420889"/>
            <a:ext cx="7772400" cy="3528392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400" dirty="0"/>
              <a:t>Department of Computer Science and Information Systems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 smtClean="0"/>
              <a:t>Lecturers: </a:t>
            </a:r>
            <a:r>
              <a:rPr lang="en-GB" altLang="en-US" sz="2000" dirty="0" err="1"/>
              <a:t>Tingting</a:t>
            </a:r>
            <a:r>
              <a:rPr lang="en-GB" altLang="en-US" sz="2000" dirty="0"/>
              <a:t> </a:t>
            </a:r>
            <a:r>
              <a:rPr lang="en-GB" altLang="en-US" sz="2000" dirty="0" smtClean="0"/>
              <a:t>Han and Steve Maybank</a:t>
            </a:r>
            <a:endParaRPr lang="en-GB" altLang="en-US" sz="2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dirty="0" smtClean="0">
                <a:hlinkClick r:id="rId3"/>
              </a:rPr>
              <a:t>sjmaybank@dcs.bbk.ac.uk</a:t>
            </a:r>
            <a:endParaRPr lang="en-GB" altLang="en-US" sz="2000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000" smtClean="0"/>
              <a:t>Autumn </a:t>
            </a:r>
            <a:r>
              <a:rPr lang="en-GB" altLang="en-US" sz="2000" dirty="0"/>
              <a:t>2019 and Spring 2020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GB" altLang="en-US" sz="28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sz="2800" dirty="0"/>
              <a:t>Week 11: Lists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Lists and for Loops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899591" y="2198687"/>
            <a:ext cx="8044383" cy="3687763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800" dirty="0"/>
              <a:t>Both these loops have the same effect 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800" dirty="0"/>
              <a:t>	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GB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4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)) :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GB" alt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[i])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for element in </a:t>
            </a:r>
            <a:r>
              <a:rPr lang="en-GB" alt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    print(element)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altLang="en-US" sz="2400" dirty="0">
                <a:cs typeface="Courier New" panose="02070309020205020404" pitchFamily="49" charset="0"/>
              </a:rPr>
              <a:t># the variable name element can be changed, e.g.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for </a:t>
            </a:r>
            <a:r>
              <a:rPr lang="en-GB" altLang="en-US" sz="24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eachGame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GB" alt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    print(</a:t>
            </a:r>
            <a:r>
              <a:rPr lang="en-GB" altLang="en-US" sz="24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eachGames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endParaRPr lang="en-GB" altLang="en-US" sz="2400" dirty="0">
              <a:cs typeface="Courier New" panose="02070309020205020404" pitchFamily="49" charset="0"/>
            </a:endParaRPr>
          </a:p>
        </p:txBody>
      </p:sp>
      <p:sp>
        <p:nvSpPr>
          <p:cNvPr id="13317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6.1.3</a:t>
            </a:r>
          </a:p>
        </p:txBody>
      </p:sp>
      <p:sp>
        <p:nvSpPr>
          <p:cNvPr id="13318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B58924CB-C340-4E25-A4E7-2866A6BDB341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Bounds Error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910744" y="2107650"/>
            <a:ext cx="7772400" cy="29559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points = [32, 54, 67, 5]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points[</a:t>
            </a:r>
            <a:r>
              <a:rPr lang="en-GB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(points)] = 3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# bounds error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rgbClr val="FF0000"/>
                </a:solidFill>
              </a:rPr>
              <a:t># A bounds error causes a run time exception.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800" dirty="0"/>
              <a:t># The error is not detected at compile time.</a:t>
            </a:r>
          </a:p>
        </p:txBody>
      </p:sp>
      <p:sp>
        <p:nvSpPr>
          <p:cNvPr id="14341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6.1.2</a:t>
            </a:r>
          </a:p>
        </p:txBody>
      </p:sp>
      <p:sp>
        <p:nvSpPr>
          <p:cNvPr id="14342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FCA5625-4FB5-483B-A540-4317AB5FB02C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List References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916832"/>
            <a:ext cx="7772400" cy="3886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[10, 9, 7, 4, 5]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[3] = </a:t>
            </a:r>
            <a:r>
              <a:rPr lang="en-US" altLang="zh-CN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en-GB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alt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[3]) 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# prints </a:t>
            </a:r>
            <a:r>
              <a:rPr lang="en-US" altLang="zh-CN" sz="2400" dirty="0"/>
              <a:t>8</a:t>
            </a:r>
            <a:r>
              <a:rPr lang="en-GB" altLang="en-US" sz="2400" dirty="0"/>
              <a:t>!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6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# A list variable such as </a:t>
            </a:r>
            <a:r>
              <a:rPr lang="en-GB" altLang="en-US" sz="2400" dirty="0">
                <a:solidFill>
                  <a:srgbClr val="0070C0"/>
                </a:solidFill>
              </a:rPr>
              <a:t>points</a:t>
            </a:r>
            <a:r>
              <a:rPr lang="en-GB" altLang="en-US" sz="2400" dirty="0"/>
              <a:t> is a pointer to the place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# in memory where the list is stored. 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8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rgbClr val="0070C0"/>
                </a:solidFill>
              </a:rPr>
              <a:t># points</a:t>
            </a:r>
            <a:r>
              <a:rPr lang="en-GB" altLang="en-US" sz="2400" dirty="0"/>
              <a:t> and </a:t>
            </a:r>
            <a:r>
              <a:rPr lang="en-GB" altLang="en-US" sz="2400" dirty="0">
                <a:solidFill>
                  <a:srgbClr val="FF0000"/>
                </a:solidFill>
              </a:rPr>
              <a:t>scores </a:t>
            </a:r>
            <a:r>
              <a:rPr lang="en-GB" altLang="en-US" sz="2400" dirty="0"/>
              <a:t>both reference the same list of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400" dirty="0"/>
              <a:t># numbers in memory.</a:t>
            </a:r>
          </a:p>
        </p:txBody>
      </p:sp>
      <p:sp>
        <p:nvSpPr>
          <p:cNvPr id="15365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6.1.3</a:t>
            </a:r>
          </a:p>
        </p:txBody>
      </p:sp>
      <p:sp>
        <p:nvSpPr>
          <p:cNvPr id="15366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331C89AD-F4DE-40AC-994C-EDB6E286262C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The List Variable as a Pointer</a:t>
            </a:r>
          </a:p>
        </p:txBody>
      </p:sp>
      <p:sp>
        <p:nvSpPr>
          <p:cNvPr id="16388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6.1.3</a:t>
            </a:r>
          </a:p>
        </p:txBody>
      </p:sp>
      <p:sp>
        <p:nvSpPr>
          <p:cNvPr id="16389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91C270F-062E-4F4C-BE49-4859190C2502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16390" name="Text Box 27"/>
          <p:cNvSpPr txBox="1">
            <a:spLocks noChangeArrowheads="1"/>
          </p:cNvSpPr>
          <p:nvPr/>
        </p:nvSpPr>
        <p:spPr bwMode="auto">
          <a:xfrm>
            <a:off x="2362200" y="3065512"/>
            <a:ext cx="3054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/>
              <a:t>list stored in memory</a:t>
            </a:r>
          </a:p>
        </p:txBody>
      </p:sp>
      <p:sp>
        <p:nvSpPr>
          <p:cNvPr id="16391" name="Text Box 28"/>
          <p:cNvSpPr txBox="1">
            <a:spLocks noChangeArrowheads="1"/>
          </p:cNvSpPr>
          <p:nvPr/>
        </p:nvSpPr>
        <p:spPr bwMode="auto">
          <a:xfrm>
            <a:off x="1066800" y="3065512"/>
            <a:ext cx="1033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FF0000"/>
                </a:solidFill>
              </a:rPr>
              <a:t>scores</a:t>
            </a:r>
          </a:p>
        </p:txBody>
      </p:sp>
      <p:sp>
        <p:nvSpPr>
          <p:cNvPr id="16392" name="Text Box 29"/>
          <p:cNvSpPr txBox="1">
            <a:spLocks noChangeArrowheads="1"/>
          </p:cNvSpPr>
          <p:nvPr/>
        </p:nvSpPr>
        <p:spPr bwMode="auto">
          <a:xfrm>
            <a:off x="5943600" y="3141712"/>
            <a:ext cx="10038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>
                <a:solidFill>
                  <a:srgbClr val="0070C0"/>
                </a:solidFill>
              </a:rPr>
              <a:t>points</a:t>
            </a:r>
          </a:p>
        </p:txBody>
      </p:sp>
      <p:graphicFrame>
        <p:nvGraphicFramePr>
          <p:cNvPr id="133175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195799"/>
              </p:ext>
            </p:extLst>
          </p:nvPr>
        </p:nvGraphicFramePr>
        <p:xfrm>
          <a:off x="1219200" y="3598912"/>
          <a:ext cx="6096000" cy="517576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28" marB="454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28" marB="45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428" marB="45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45428" marB="45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428" marB="45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428" marB="45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428" marB="45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28" marB="45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28" marB="45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428" marB="454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417" name="Line 56"/>
          <p:cNvSpPr>
            <a:spLocks noChangeShapeType="1"/>
          </p:cNvSpPr>
          <p:nvPr/>
        </p:nvSpPr>
        <p:spPr bwMode="auto">
          <a:xfrm>
            <a:off x="1524000" y="382751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418" name="Line 57"/>
          <p:cNvSpPr>
            <a:spLocks noChangeShapeType="1"/>
          </p:cNvSpPr>
          <p:nvPr/>
        </p:nvSpPr>
        <p:spPr bwMode="auto">
          <a:xfrm>
            <a:off x="1524000" y="443711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419" name="Line 58"/>
          <p:cNvSpPr>
            <a:spLocks noChangeShapeType="1"/>
          </p:cNvSpPr>
          <p:nvPr/>
        </p:nvSpPr>
        <p:spPr bwMode="auto">
          <a:xfrm flipV="1">
            <a:off x="2590800" y="41323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420" name="Line 59"/>
          <p:cNvSpPr>
            <a:spLocks noChangeShapeType="1"/>
          </p:cNvSpPr>
          <p:nvPr/>
        </p:nvSpPr>
        <p:spPr bwMode="auto">
          <a:xfrm>
            <a:off x="6477000" y="382751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421" name="Line 60"/>
          <p:cNvSpPr>
            <a:spLocks noChangeShapeType="1"/>
          </p:cNvSpPr>
          <p:nvPr/>
        </p:nvSpPr>
        <p:spPr bwMode="auto">
          <a:xfrm flipH="1">
            <a:off x="2895600" y="4437112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422" name="Line 61"/>
          <p:cNvSpPr>
            <a:spLocks noChangeShapeType="1"/>
          </p:cNvSpPr>
          <p:nvPr/>
        </p:nvSpPr>
        <p:spPr bwMode="auto">
          <a:xfrm flipV="1">
            <a:off x="2895600" y="4132312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6423" name="Text Box 62"/>
          <p:cNvSpPr txBox="1">
            <a:spLocks noChangeArrowheads="1"/>
          </p:cNvSpPr>
          <p:nvPr/>
        </p:nvSpPr>
        <p:spPr bwMode="auto">
          <a:xfrm>
            <a:off x="289501" y="4904955"/>
            <a:ext cx="85025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The value of the variable </a:t>
            </a:r>
            <a:r>
              <a:rPr lang="en-GB" altLang="en-US" sz="2400" dirty="0">
                <a:solidFill>
                  <a:srgbClr val="FF0000"/>
                </a:solidFill>
              </a:rPr>
              <a:t>scores</a:t>
            </a:r>
            <a:r>
              <a:rPr lang="en-GB" altLang="en-US" sz="2400" dirty="0"/>
              <a:t> is a pointer to the list.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The value of the variable </a:t>
            </a:r>
            <a:r>
              <a:rPr lang="en-GB" altLang="en-US" sz="2400" dirty="0">
                <a:solidFill>
                  <a:srgbClr val="0070C0"/>
                </a:solidFill>
              </a:rPr>
              <a:t>points</a:t>
            </a:r>
            <a:r>
              <a:rPr lang="en-GB" altLang="en-US" sz="2400" dirty="0"/>
              <a:t> is a pointer to the same list.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7704" y="2001034"/>
            <a:ext cx="50429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[10, 9, 7, 4, 5]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6392" grpId="0"/>
      <p:bldP spid="16417" grpId="0" animBg="1"/>
      <p:bldP spid="16418" grpId="0" animBg="1"/>
      <p:bldP spid="16419" grpId="0" animBg="1"/>
      <p:bldP spid="16420" grpId="0" animBg="1"/>
      <p:bldP spid="16421" grpId="0" animBg="1"/>
      <p:bldP spid="16422" grpId="0" animBg="1"/>
      <p:bldP spid="164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Example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1752600" y="2636156"/>
            <a:ext cx="6096000" cy="8540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things = [1, 2, "text", range]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sp>
        <p:nvSpPr>
          <p:cNvPr id="17413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6.1</a:t>
            </a:r>
          </a:p>
        </p:txBody>
      </p:sp>
      <p:sp>
        <p:nvSpPr>
          <p:cNvPr id="17414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0EF4E6A-E78A-40D9-8C7D-0F910CD466A1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17415" name="Text Box 21"/>
          <p:cNvSpPr txBox="1">
            <a:spLocks noChangeArrowheads="1"/>
          </p:cNvSpPr>
          <p:nvPr/>
        </p:nvSpPr>
        <p:spPr bwMode="auto">
          <a:xfrm>
            <a:off x="1150938" y="3764645"/>
            <a:ext cx="6934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# Correct but </a:t>
            </a:r>
            <a:r>
              <a:rPr lang="en-GB" altLang="en-US" sz="2400" dirty="0">
                <a:solidFill>
                  <a:srgbClr val="FF0000"/>
                </a:solidFill>
              </a:rPr>
              <a:t>not recommended</a:t>
            </a:r>
            <a:r>
              <a:rPr lang="en-GB" altLang="en-US" sz="2400" dirty="0"/>
              <a:t>. Where possible,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# list elements should have the </a:t>
            </a:r>
            <a:r>
              <a:rPr lang="en-GB" altLang="en-US" sz="2400" dirty="0">
                <a:solidFill>
                  <a:srgbClr val="FF0000"/>
                </a:solidFill>
              </a:rPr>
              <a:t>same type</a:t>
            </a:r>
            <a:r>
              <a:rPr lang="en-GB" alt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Appending an Element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899592" y="2132856"/>
            <a:ext cx="7772400" cy="23590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friends = []</a:t>
            </a:r>
            <a:r>
              <a:rPr lang="en-GB" altLang="en-US" sz="2800" dirty="0"/>
              <a:t>     # empty list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.append</a:t>
            </a:r>
            <a:r>
              <a:rPr lang="en-GB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("Emily")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.append</a:t>
            </a:r>
            <a:r>
              <a:rPr lang="en-GB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("Bob")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print(friends)  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800" dirty="0"/>
              <a:t># prints ["Emily", "Bob"]</a:t>
            </a:r>
          </a:p>
        </p:txBody>
      </p:sp>
      <p:sp>
        <p:nvSpPr>
          <p:cNvPr id="18437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6.2.1</a:t>
            </a:r>
          </a:p>
        </p:txBody>
      </p:sp>
      <p:sp>
        <p:nvSpPr>
          <p:cNvPr id="18438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10B3DD4-AB50-4001-B97D-A4EF181462D1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Inserting an Element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61411" y="2122673"/>
            <a:ext cx="8467569" cy="38163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["Harry", "Bob"]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.insert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(1, "Cindy")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400" dirty="0"/>
              <a:t># prints ["Harry", "Cindy", "Bob"] 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alt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"Emily")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400" dirty="0"/>
              <a:t># </a:t>
            </a:r>
            <a:r>
              <a:rPr lang="en-GB" altLang="en-US" sz="2400" dirty="0" err="1"/>
              <a:t>i</a:t>
            </a:r>
            <a:r>
              <a:rPr lang="en-GB" altLang="en-US" sz="2400" dirty="0"/>
              <a:t> = 0, 1, 2: insert "Emily" before the element with index </a:t>
            </a:r>
            <a:r>
              <a:rPr lang="en-GB" altLang="en-US" sz="2400" dirty="0" err="1"/>
              <a:t>i</a:t>
            </a:r>
            <a:endParaRPr lang="en-GB" altLang="en-US" sz="24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400" dirty="0"/>
              <a:t># </a:t>
            </a:r>
            <a:r>
              <a:rPr lang="en-GB" altLang="en-US" sz="2400" dirty="0" err="1"/>
              <a:t>i</a:t>
            </a:r>
            <a:r>
              <a:rPr lang="en-GB" altLang="en-US" sz="2400" dirty="0"/>
              <a:t> = 3: insert "Emily" after "Bob" (same as append)</a:t>
            </a:r>
          </a:p>
        </p:txBody>
      </p:sp>
      <p:sp>
        <p:nvSpPr>
          <p:cNvPr id="19461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6.2.2</a:t>
            </a:r>
          </a:p>
        </p:txBody>
      </p:sp>
      <p:sp>
        <p:nvSpPr>
          <p:cNvPr id="19462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DBFC925-F497-46E7-8502-7553B6976E8D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Finding an Element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827584" y="2062247"/>
            <a:ext cx="7772400" cy="3011488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"Cindy" in </a:t>
            </a:r>
            <a:r>
              <a:rPr lang="en-GB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print("She's a friend")</a:t>
            </a:r>
          </a:p>
          <a:p>
            <a:pPr>
              <a:defRPr/>
            </a:pPr>
            <a:endParaRPr lang="en-GB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["Harry", "Emily", "Emily"]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GB" altLang="en-US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alt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("Emily")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# index of first occurrence: 1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en-US" sz="2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GB" altLang="en-US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alt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("Tom")  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altLang="en-US" sz="2400" dirty="0"/>
              <a:t># error, run time exception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GB" altLang="en-US" dirty="0"/>
          </a:p>
        </p:txBody>
      </p:sp>
      <p:sp>
        <p:nvSpPr>
          <p:cNvPr id="20485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6.2.3</a:t>
            </a:r>
          </a:p>
        </p:txBody>
      </p:sp>
      <p:sp>
        <p:nvSpPr>
          <p:cNvPr id="20486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6F700DF-77C4-4758-8F66-4DB583447232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Removing an Element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899592" y="1989683"/>
            <a:ext cx="7772400" cy="331152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["Harry", "Cindy", "Emily", "Bob"]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altLang="en-US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alt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alt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/>
              <a:t># prints "Cindy"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/>
              <a:t># prints ["Harry", "Emily", "Bob"]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en-US" sz="20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alt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pop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altLang="en-US" sz="2000" dirty="0"/>
              <a:t># remove the </a:t>
            </a:r>
            <a:r>
              <a:rPr lang="en-GB" altLang="en-US" sz="2000" i="1" dirty="0"/>
              <a:t>last element </a:t>
            </a:r>
            <a:r>
              <a:rPr lang="en-GB" altLang="en-US" sz="2000" dirty="0"/>
              <a:t>"Bob"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altLang="en-US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friends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000" dirty="0"/>
              <a:t># prints ["Harry", "Emily"]</a:t>
            </a:r>
          </a:p>
        </p:txBody>
      </p:sp>
      <p:sp>
        <p:nvSpPr>
          <p:cNvPr id="21509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6.2</a:t>
            </a:r>
          </a:p>
        </p:txBody>
      </p:sp>
      <p:sp>
        <p:nvSpPr>
          <p:cNvPr id="21510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F267E2DA-1D63-443F-9FA2-A7D129C7931B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 dirty="0"/>
              <a:t>Removing Matches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395536" y="1988840"/>
            <a:ext cx="9052927" cy="388620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/>
              <a:t>Remove all strings of length &lt; 4 from the list </a:t>
            </a:r>
            <a:r>
              <a:rPr lang="en-GB" altLang="en-US" sz="2400" dirty="0">
                <a:solidFill>
                  <a:srgbClr val="FF0000"/>
                </a:solidFill>
              </a:rPr>
              <a:t>words</a:t>
            </a:r>
          </a:p>
          <a:p>
            <a:pPr marL="0" indent="0">
              <a:buSzPct val="120000"/>
              <a:buNone/>
            </a:pPr>
            <a:endParaRPr lang="en-GB" altLang="en-US" sz="1200" dirty="0">
              <a:solidFill>
                <a:srgbClr val="FF0000"/>
              </a:solidFill>
            </a:endParaRPr>
          </a:p>
          <a:p>
            <a:pPr>
              <a:buNone/>
            </a:pPr>
            <a:endParaRPr lang="en-GB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words = ['elephant', 'cat', 'ox', 'dolphin', 'bee']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GB" altLang="en-US" sz="20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:  </a:t>
            </a:r>
            <a:r>
              <a:rPr lang="en-GB" altLang="en-US" sz="2200" dirty="0"/>
              <a:t>#</a:t>
            </a:r>
            <a:r>
              <a:rPr lang="en-GB" altLang="en-US" sz="2200" dirty="0">
                <a:solidFill>
                  <a:srgbClr val="008000"/>
                </a:solidFill>
              </a:rPr>
              <a:t> </a:t>
            </a:r>
            <a:r>
              <a:rPr lang="en-GB" altLang="en-US" sz="2000" dirty="0" err="1">
                <a:solidFill>
                  <a:srgbClr val="008000"/>
                </a:solidFill>
              </a:rPr>
              <a:t>len</a:t>
            </a:r>
            <a:r>
              <a:rPr lang="en-GB" altLang="en-US" sz="2000" dirty="0"/>
              <a:t>(</a:t>
            </a:r>
            <a:r>
              <a:rPr lang="en-GB" altLang="en-US" sz="2000" dirty="0">
                <a:solidFill>
                  <a:srgbClr val="FF0000"/>
                </a:solidFill>
              </a:rPr>
              <a:t>words</a:t>
            </a:r>
            <a:r>
              <a:rPr lang="en-GB" altLang="en-US" sz="2000" dirty="0"/>
              <a:t>) is the length of the list </a:t>
            </a:r>
            <a:r>
              <a:rPr lang="en-GB" altLang="en-US" sz="2000" dirty="0">
                <a:solidFill>
                  <a:srgbClr val="FF0000"/>
                </a:solidFill>
              </a:rPr>
              <a:t>words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alt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GB" altLang="en-US" sz="20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&lt; 4 :</a:t>
            </a:r>
            <a:r>
              <a:rPr lang="en-GB" altLang="en-US" sz="2200" dirty="0"/>
              <a:t>  </a:t>
            </a:r>
            <a:r>
              <a:rPr lang="en-GB" altLang="en-US" sz="2000" dirty="0"/>
              <a:t># </a:t>
            </a:r>
            <a:r>
              <a:rPr lang="en-GB" altLang="en-US" sz="2000" dirty="0" err="1">
                <a:solidFill>
                  <a:srgbClr val="008000"/>
                </a:solidFill>
              </a:rPr>
              <a:t>len</a:t>
            </a:r>
            <a:r>
              <a:rPr lang="en-GB" altLang="en-US" sz="2000" dirty="0"/>
              <a:t>(</a:t>
            </a:r>
            <a:r>
              <a:rPr lang="en-GB" altLang="en-US" sz="2000" dirty="0">
                <a:solidFill>
                  <a:srgbClr val="0000FF"/>
                </a:solidFill>
              </a:rPr>
              <a:t>word</a:t>
            </a:r>
            <a:r>
              <a:rPr lang="en-GB" altLang="en-US" sz="2000" dirty="0"/>
              <a:t>) is the length of the string </a:t>
            </a:r>
            <a:r>
              <a:rPr lang="en-GB" altLang="en-US" sz="2000" dirty="0">
                <a:solidFill>
                  <a:srgbClr val="0000FF"/>
                </a:solidFill>
              </a:rPr>
              <a:t>word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200" dirty="0"/>
              <a:t>    	</a:t>
            </a:r>
            <a:r>
              <a:rPr lang="en-GB" alt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.pop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else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800" dirty="0"/>
          </a:p>
        </p:txBody>
      </p:sp>
      <p:sp>
        <p:nvSpPr>
          <p:cNvPr id="22533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6.3.7</a:t>
            </a:r>
          </a:p>
        </p:txBody>
      </p:sp>
      <p:sp>
        <p:nvSpPr>
          <p:cNvPr id="22534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93DC4A1-F536-43B2-95B8-00F83FCF9288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 sz="4000" dirty="0"/>
              <a:t>Mock In Lab Test: </a:t>
            </a:r>
            <a:r>
              <a:rPr lang="en-GB" altLang="en-US" sz="4000" dirty="0" err="1"/>
              <a:t>FizzBuzz</a:t>
            </a:r>
            <a:endParaRPr lang="en-GB" altLang="en-US" sz="4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910580" y="2168526"/>
            <a:ext cx="7772400" cy="4608512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2000" dirty="0"/>
              <a:t>In the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GB" sz="2000" dirty="0"/>
              <a:t>function, there are 3 steps: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600" dirty="0"/>
              <a:t>1. Call </a:t>
            </a:r>
            <a:r>
              <a:rPr lang="en-GB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getEndInteger</a:t>
            </a:r>
            <a:r>
              <a:rPr lang="en-GB" sz="1600" dirty="0"/>
              <a:t> to obtain an integer </a:t>
            </a:r>
            <a:r>
              <a:rPr lang="en-GB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sz="1600" dirty="0"/>
              <a:t>.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600" dirty="0"/>
              <a:t>2. Call </a:t>
            </a:r>
            <a:r>
              <a:rPr lang="en-GB" sz="16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numFizzBuzz</a:t>
            </a:r>
            <a:r>
              <a:rPr lang="en-GB" sz="1600" dirty="0"/>
              <a:t> with argument </a:t>
            </a:r>
            <a:r>
              <a:rPr lang="en-GB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sz="1600" dirty="0"/>
              <a:t> to get another integer </a:t>
            </a:r>
            <a:r>
              <a:rPr lang="en-GB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numFB</a:t>
            </a:r>
            <a:r>
              <a:rPr lang="en-GB" sz="1600" dirty="0"/>
              <a:t>, which is the number of "</a:t>
            </a:r>
            <a:r>
              <a:rPr lang="en-GB" sz="1600" dirty="0" err="1"/>
              <a:t>FizzBuzz</a:t>
            </a:r>
            <a:r>
              <a:rPr lang="en-GB" sz="1600" dirty="0"/>
              <a:t>".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600" dirty="0"/>
              <a:t>3. Call 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printFizzBuzz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/>
              <a:t>with argument </a:t>
            </a:r>
            <a:r>
              <a:rPr lang="en-GB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numFB</a:t>
            </a:r>
            <a:endParaRPr lang="en-GB" sz="16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  <a:defRPr/>
            </a:pPr>
            <a:endParaRPr lang="en-GB" sz="20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  <a:defRPr/>
            </a:pPr>
            <a:r>
              <a:rPr lang="en-GB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getEndInteger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SzPct val="120000"/>
              <a:buNone/>
              <a:defRPr/>
            </a:pPr>
            <a:endParaRPr lang="en-GB" sz="2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  <a:defRPr/>
            </a:pPr>
            <a:r>
              <a:rPr lang="en-GB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numFB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numFizzBuzz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SzPct val="120000"/>
              <a:buNone/>
              <a:defRPr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  <a:defRPr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printFizzBuzz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numFB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149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</a:t>
            </a:r>
          </a:p>
        </p:txBody>
      </p:sp>
      <p:sp>
        <p:nvSpPr>
          <p:cNvPr id="6150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89C90A6-272C-49F4-BDA1-EB26C98C5231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F8BB547A-A646-CB4C-9BFD-A55C4E0FDC1C}"/>
              </a:ext>
            </a:extLst>
          </p:cNvPr>
          <p:cNvCxnSpPr/>
          <p:nvPr/>
        </p:nvCxnSpPr>
        <p:spPr bwMode="auto">
          <a:xfrm>
            <a:off x="1403648" y="4376786"/>
            <a:ext cx="266429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D4DA511-FA80-824B-B9A2-A59FB62022A1}"/>
              </a:ext>
            </a:extLst>
          </p:cNvPr>
          <p:cNvCxnSpPr>
            <a:cxnSpLocks/>
          </p:cNvCxnSpPr>
          <p:nvPr/>
        </p:nvCxnSpPr>
        <p:spPr bwMode="auto">
          <a:xfrm>
            <a:off x="1403648" y="5206677"/>
            <a:ext cx="216024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49590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Removing Matches 2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827583" y="2060848"/>
            <a:ext cx="8116391" cy="324036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400" dirty="0"/>
              <a:t>Remove all strings of length &lt; 4 from the list </a:t>
            </a:r>
            <a:r>
              <a:rPr lang="en-GB" altLang="en-US" sz="2400" dirty="0">
                <a:solidFill>
                  <a:srgbClr val="FF0000"/>
                </a:solidFill>
              </a:rPr>
              <a:t>words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400" dirty="0"/>
          </a:p>
          <a:p>
            <a:pPr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['elephant', 'cat', 'ox', 'dolphin', 'bee']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)):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	</a:t>
            </a:r>
            <a:r>
              <a:rPr lang="en-GB" alt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0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&lt; 4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alt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.pop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en-GB" altLang="en-US" sz="2000" dirty="0"/>
              <a:t># This code fails but why?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557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6.3.7</a:t>
            </a:r>
          </a:p>
        </p:txBody>
      </p:sp>
      <p:sp>
        <p:nvSpPr>
          <p:cNvPr id="23558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4801C9B-6C2C-4370-BE36-FCE86AC04C5B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 dirty="0"/>
              <a:t>Reading Input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1763688" y="2011829"/>
            <a:ext cx="6265242" cy="45370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1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print("Please enter points, Q to quit: 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input("")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GB" altLang="en-US" sz="18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!= "Q"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altLang="en-US" sz="18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GB" altLang="en-US" sz="18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(float(</a:t>
            </a:r>
            <a:r>
              <a:rPr lang="en-GB" altLang="en-US" sz="18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GB" altLang="en-US" sz="18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userInput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input("")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800" dirty="0"/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# The Shell looks like this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Please enter points, Q to quit: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32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29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67.5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1800" dirty="0"/>
              <a:t>Q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800" dirty="0"/>
          </a:p>
        </p:txBody>
      </p:sp>
      <p:sp>
        <p:nvSpPr>
          <p:cNvPr id="24581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6.3.9</a:t>
            </a:r>
          </a:p>
        </p:txBody>
      </p:sp>
      <p:sp>
        <p:nvSpPr>
          <p:cNvPr id="24582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FDB43AF-E6A5-49D2-9D20-32CFEBECA718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Quiz Score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989602" y="2132856"/>
            <a:ext cx="7164796" cy="3456384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/>
              <a:t>A final quiz score is computed by adding all the scores </a:t>
            </a:r>
            <a:r>
              <a:rPr lang="en-GB" altLang="en-US" sz="2000" dirty="0">
                <a:solidFill>
                  <a:srgbClr val="FF0000"/>
                </a:solidFill>
              </a:rPr>
              <a:t>except for the lowest two</a:t>
            </a:r>
            <a:r>
              <a:rPr lang="en-GB" altLang="en-US" sz="2000" dirty="0"/>
              <a:t>. 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altLang="en-US" sz="2000" dirty="0"/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/>
              <a:t>For example, if the scores are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altLang="en-US" sz="800" dirty="0"/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000" dirty="0"/>
              <a:t>	8, </a:t>
            </a:r>
            <a:r>
              <a:rPr lang="en-GB" altLang="en-US" sz="2000" dirty="0">
                <a:solidFill>
                  <a:srgbClr val="FF0000"/>
                </a:solidFill>
              </a:rPr>
              <a:t>4</a:t>
            </a:r>
            <a:r>
              <a:rPr lang="en-GB" altLang="en-US" sz="2000" dirty="0"/>
              <a:t>, 7, 8.5, 9.5, 7, </a:t>
            </a:r>
            <a:r>
              <a:rPr lang="en-GB" altLang="en-US" sz="2000" dirty="0">
                <a:solidFill>
                  <a:srgbClr val="FF0000"/>
                </a:solidFill>
              </a:rPr>
              <a:t>5</a:t>
            </a:r>
            <a:r>
              <a:rPr lang="en-GB" altLang="en-US" sz="2000" dirty="0"/>
              <a:t>, 10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endParaRPr lang="en-GB" altLang="en-US" sz="800" dirty="0"/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r>
              <a:rPr lang="en-GB" altLang="en-US" sz="2000" dirty="0"/>
              <a:t>     then the final score is 50. </a:t>
            </a:r>
          </a:p>
          <a:p>
            <a:pPr marL="0" indent="0">
              <a:buSzPct val="120000"/>
              <a:buFont typeface="Wingdings" panose="05000000000000000000" pitchFamily="2" charset="2"/>
              <a:buNone/>
              <a:defRPr/>
            </a:pPr>
            <a:endParaRPr lang="en-GB" altLang="en-US" sz="2000" dirty="0"/>
          </a:p>
          <a:p>
            <a:pPr>
              <a:buSzPct val="120000"/>
              <a:buFont typeface="Wingdings" pitchFamily="2" charset="2"/>
              <a:buChar char="§"/>
              <a:defRPr/>
            </a:pPr>
            <a:r>
              <a:rPr lang="en-GB" altLang="en-US" sz="2000" dirty="0"/>
              <a:t>Write a program to compute the final score in this way.</a:t>
            </a:r>
          </a:p>
        </p:txBody>
      </p:sp>
      <p:sp>
        <p:nvSpPr>
          <p:cNvPr id="25605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How To 6.1</a:t>
            </a:r>
          </a:p>
        </p:txBody>
      </p:sp>
      <p:sp>
        <p:nvSpPr>
          <p:cNvPr id="25606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FBCD746-42A5-46A6-95EC-50155E038402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971600" y="620688"/>
            <a:ext cx="7793037" cy="1143000"/>
          </a:xfrm>
        </p:spPr>
        <p:txBody>
          <a:bodyPr/>
          <a:lstStyle/>
          <a:p>
            <a:pPr algn="ctr"/>
            <a:r>
              <a:rPr lang="en-GB" altLang="en-US" dirty="0"/>
              <a:t>Solution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1403648" y="1844824"/>
            <a:ext cx="7216973" cy="460851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SzPct val="120000"/>
              <a:buNone/>
              <a:defRPr/>
            </a:pPr>
            <a:r>
              <a:rPr lang="en-US" altLang="en-US" sz="1400" dirty="0" err="1"/>
              <a:t>def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calScoreSum</a:t>
            </a:r>
            <a:r>
              <a:rPr lang="en-US" altLang="en-US" sz="1400" dirty="0"/>
              <a:t>(scores): </a:t>
            </a:r>
          </a:p>
          <a:p>
            <a:pPr marL="0" indent="0">
              <a:buSzPct val="120000"/>
              <a:buNone/>
              <a:defRPr/>
            </a:pPr>
            <a:endParaRPr lang="en-US" altLang="en-US" sz="800" dirty="0"/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if </a:t>
            </a:r>
            <a:r>
              <a:rPr lang="en-US" altLang="en-US" sz="1400" dirty="0" err="1"/>
              <a:t>len</a:t>
            </a:r>
            <a:r>
              <a:rPr lang="en-US" altLang="en-US" sz="1400" dirty="0"/>
              <a:t>(scores) &lt; 3 :  #check whether there are at least three scores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print("Too few scores. Please enter at least two scores.")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else: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</a:t>
            </a:r>
            <a:r>
              <a:rPr lang="en-US" altLang="en-US" sz="1400" dirty="0" err="1"/>
              <a:t>scoreSum</a:t>
            </a:r>
            <a:r>
              <a:rPr lang="en-US" altLang="en-US" sz="1400" dirty="0"/>
              <a:t> = 0      #sum of scores of ALL scores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low1 = 101	#the lowest score, initially exceeding 100 (the max quiz score)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low2 = 101	#the second lowest score</a:t>
            </a:r>
          </a:p>
          <a:p>
            <a:pPr marL="0" indent="0">
              <a:buSzPct val="120000"/>
              <a:buNone/>
              <a:defRPr/>
            </a:pPr>
            <a:endParaRPr lang="en-US" altLang="en-US" sz="800" dirty="0"/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for </a:t>
            </a:r>
            <a:r>
              <a:rPr lang="en-US" altLang="en-US" sz="1400" dirty="0" err="1"/>
              <a:t>i</a:t>
            </a:r>
            <a:r>
              <a:rPr lang="en-US" altLang="en-US" sz="1400" dirty="0"/>
              <a:t> in range(0, </a:t>
            </a:r>
            <a:r>
              <a:rPr lang="en-US" altLang="en-US" sz="1400" dirty="0" err="1"/>
              <a:t>len</a:t>
            </a:r>
            <a:r>
              <a:rPr lang="en-US" altLang="en-US" sz="1400" dirty="0"/>
              <a:t>(scores)):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    </a:t>
            </a:r>
            <a:r>
              <a:rPr lang="en-US" altLang="en-US" sz="1400" dirty="0" err="1"/>
              <a:t>scoreSum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scoreSum</a:t>
            </a:r>
            <a:r>
              <a:rPr lang="en-US" altLang="en-US" sz="1400" dirty="0"/>
              <a:t> + scores[</a:t>
            </a:r>
            <a:r>
              <a:rPr lang="en-US" altLang="en-US" sz="1400" dirty="0" err="1"/>
              <a:t>i</a:t>
            </a:r>
            <a:r>
              <a:rPr lang="en-US" altLang="en-US" sz="1400" dirty="0"/>
              <a:t>]  #adding up all scores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    if scores[</a:t>
            </a:r>
            <a:r>
              <a:rPr lang="en-US" altLang="en-US" sz="1400" dirty="0" err="1"/>
              <a:t>i</a:t>
            </a:r>
            <a:r>
              <a:rPr lang="en-US" altLang="en-US" sz="1400" dirty="0"/>
              <a:t>] &lt; low1:   #replacing the lowest and second lowest when needed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        low2 = low1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        low1 = scores[</a:t>
            </a:r>
            <a:r>
              <a:rPr lang="en-US" altLang="en-US" sz="1400" dirty="0" err="1"/>
              <a:t>i</a:t>
            </a:r>
            <a:r>
              <a:rPr lang="en-US" altLang="en-US" sz="1400" dirty="0"/>
              <a:t>]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    </a:t>
            </a:r>
            <a:r>
              <a:rPr lang="en-US" altLang="en-US" sz="1400" dirty="0" err="1"/>
              <a:t>elif</a:t>
            </a:r>
            <a:r>
              <a:rPr lang="en-US" altLang="en-US" sz="1400" dirty="0"/>
              <a:t> scores[</a:t>
            </a:r>
            <a:r>
              <a:rPr lang="en-US" altLang="en-US" sz="1400" dirty="0" err="1"/>
              <a:t>i</a:t>
            </a:r>
            <a:r>
              <a:rPr lang="en-US" altLang="en-US" sz="1400" dirty="0"/>
              <a:t>] &lt; low2: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        low2 = scores[</a:t>
            </a:r>
            <a:r>
              <a:rPr lang="en-US" altLang="en-US" sz="1400" dirty="0" err="1"/>
              <a:t>i</a:t>
            </a:r>
            <a:r>
              <a:rPr lang="en-US" altLang="en-US" sz="1400" dirty="0"/>
              <a:t>]</a:t>
            </a:r>
          </a:p>
          <a:p>
            <a:pPr marL="0" indent="0">
              <a:buSzPct val="120000"/>
              <a:buNone/>
              <a:defRPr/>
            </a:pPr>
            <a:endParaRPr lang="en-US" altLang="en-US" sz="800" dirty="0"/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</a:t>
            </a:r>
            <a:r>
              <a:rPr lang="en-US" altLang="en-US" sz="1400" dirty="0" err="1"/>
              <a:t>scoreSum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scoreSum</a:t>
            </a:r>
            <a:r>
              <a:rPr lang="en-US" altLang="en-US" sz="1400" dirty="0"/>
              <a:t> - low1 - low2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        print("The sum of scores is", </a:t>
            </a:r>
            <a:r>
              <a:rPr lang="en-US" altLang="en-US" sz="1400" dirty="0" err="1"/>
              <a:t>scoreSum</a:t>
            </a:r>
            <a:r>
              <a:rPr lang="en-US" altLang="en-US" sz="1400" dirty="0"/>
              <a:t>)</a:t>
            </a:r>
            <a:endParaRPr lang="en-GB" altLang="en-US" sz="1400" dirty="0"/>
          </a:p>
        </p:txBody>
      </p:sp>
      <p:sp>
        <p:nvSpPr>
          <p:cNvPr id="25605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How To 6.1</a:t>
            </a:r>
          </a:p>
        </p:txBody>
      </p:sp>
      <p:sp>
        <p:nvSpPr>
          <p:cNvPr id="25606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FBCD746-42A5-46A6-95EC-50155E038402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7228136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971600" y="620688"/>
            <a:ext cx="7793037" cy="1143000"/>
          </a:xfrm>
        </p:spPr>
        <p:txBody>
          <a:bodyPr/>
          <a:lstStyle/>
          <a:p>
            <a:pPr algn="ctr"/>
            <a:r>
              <a:rPr lang="en-GB" altLang="en-US" dirty="0"/>
              <a:t>Testing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1331640" y="1988840"/>
            <a:ext cx="6912768" cy="381642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SzPct val="120000"/>
              <a:buNone/>
              <a:defRPr/>
            </a:pPr>
            <a:r>
              <a:rPr lang="pt-BR" altLang="en-US" sz="1400" dirty="0"/>
              <a:t>scores = [8,4,7,8.5,9.5,7,5,10]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 err="1"/>
              <a:t>calScoreSum</a:t>
            </a:r>
            <a:r>
              <a:rPr lang="en-US" altLang="en-US" sz="1400" dirty="0"/>
              <a:t>(scores)</a:t>
            </a:r>
          </a:p>
          <a:p>
            <a:pPr marL="0" indent="0">
              <a:buSzPct val="120000"/>
              <a:buNone/>
              <a:defRPr/>
            </a:pPr>
            <a:endParaRPr lang="pt-BR" altLang="en-US" sz="1400" dirty="0"/>
          </a:p>
          <a:p>
            <a:pPr marL="0" indent="0">
              <a:buSzPct val="120000"/>
              <a:buNone/>
              <a:defRPr/>
            </a:pPr>
            <a:r>
              <a:rPr lang="pt-BR" altLang="en-US" sz="1400" dirty="0"/>
              <a:t>scores = [8,4,4,4,4]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 err="1"/>
              <a:t>calScoreSum</a:t>
            </a:r>
            <a:r>
              <a:rPr lang="en-US" altLang="en-US" sz="1400" dirty="0"/>
              <a:t>(scores)</a:t>
            </a:r>
          </a:p>
          <a:p>
            <a:pPr marL="0" indent="0">
              <a:buSzPct val="120000"/>
              <a:buNone/>
              <a:defRPr/>
            </a:pPr>
            <a:endParaRPr lang="pt-BR" altLang="en-US" sz="1400" dirty="0"/>
          </a:p>
          <a:p>
            <a:pPr marL="0" indent="0">
              <a:buSzPct val="120000"/>
              <a:buNone/>
              <a:defRPr/>
            </a:pPr>
            <a:r>
              <a:rPr lang="pt-BR" altLang="en-US" sz="1400" dirty="0"/>
              <a:t>scores = [8,4]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 err="1"/>
              <a:t>calScoreSum</a:t>
            </a:r>
            <a:r>
              <a:rPr lang="en-US" altLang="en-US" sz="1400" dirty="0"/>
              <a:t>(scores)</a:t>
            </a:r>
          </a:p>
          <a:p>
            <a:pPr marL="0" indent="0">
              <a:buSzPct val="120000"/>
              <a:buNone/>
              <a:defRPr/>
            </a:pPr>
            <a:endParaRPr lang="pt-BR" altLang="en-US" sz="1400" dirty="0"/>
          </a:p>
          <a:p>
            <a:pPr marL="0" indent="0">
              <a:buSzPct val="120000"/>
              <a:buNone/>
              <a:defRPr/>
            </a:pPr>
            <a:r>
              <a:rPr lang="pt-BR" altLang="en-US" sz="1400" dirty="0"/>
              <a:t>scores = [9]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 err="1"/>
              <a:t>calScoreSum</a:t>
            </a:r>
            <a:r>
              <a:rPr lang="en-US" altLang="en-US" sz="1400" dirty="0"/>
              <a:t>(scores)</a:t>
            </a:r>
          </a:p>
          <a:p>
            <a:pPr marL="0" indent="0">
              <a:buSzPct val="120000"/>
              <a:buNone/>
              <a:defRPr/>
            </a:pPr>
            <a:endParaRPr lang="pt-BR" altLang="en-US" sz="1400" dirty="0"/>
          </a:p>
          <a:p>
            <a:pPr marL="0" indent="0">
              <a:buSzPct val="120000"/>
              <a:buNone/>
              <a:defRPr/>
            </a:pPr>
            <a:r>
              <a:rPr lang="pt-BR" altLang="en-US" sz="1400" dirty="0"/>
              <a:t>scores = []</a:t>
            </a:r>
            <a:endParaRPr lang="en-US" altLang="en-US" sz="1400" dirty="0"/>
          </a:p>
          <a:p>
            <a:pPr marL="0" indent="0">
              <a:buSzPct val="120000"/>
              <a:buNone/>
              <a:defRPr/>
            </a:pPr>
            <a:r>
              <a:rPr lang="en-US" altLang="en-US" sz="1400" dirty="0" err="1"/>
              <a:t>calScoreSum</a:t>
            </a:r>
            <a:r>
              <a:rPr lang="en-US" altLang="en-US" sz="1400" dirty="0"/>
              <a:t>(scores)</a:t>
            </a:r>
          </a:p>
        </p:txBody>
      </p:sp>
      <p:sp>
        <p:nvSpPr>
          <p:cNvPr id="25605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How To 6.1</a:t>
            </a:r>
          </a:p>
        </p:txBody>
      </p:sp>
      <p:sp>
        <p:nvSpPr>
          <p:cNvPr id="25606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FBCD746-42A5-46A6-95EC-50155E038402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4094766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Insert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>
          <a:xfrm>
            <a:off x="1763688" y="2099469"/>
            <a:ext cx="5899150" cy="1295400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en-GB" altLang="en-US" sz="2000" dirty="0"/>
              <a:t>Suppose that </a:t>
            </a:r>
            <a:r>
              <a:rPr lang="en-GB" altLang="en-US" sz="2000" dirty="0">
                <a:solidFill>
                  <a:srgbClr val="0070C0"/>
                </a:solidFill>
              </a:rPr>
              <a:t>points</a:t>
            </a:r>
            <a:r>
              <a:rPr lang="en-GB" altLang="en-US" sz="2000" dirty="0"/>
              <a:t> is a </a:t>
            </a:r>
            <a:r>
              <a:rPr lang="en-GB" altLang="en-US" sz="2000" dirty="0">
                <a:solidFill>
                  <a:srgbClr val="FF0000"/>
                </a:solidFill>
              </a:rPr>
              <a:t>sorted</a:t>
            </a:r>
            <a:r>
              <a:rPr lang="en-GB" altLang="en-US" sz="2000" dirty="0"/>
              <a:t> list of integers. Write a function to insert a new value into its proper position.</a:t>
            </a:r>
          </a:p>
        </p:txBody>
      </p:sp>
      <p:sp>
        <p:nvSpPr>
          <p:cNvPr id="26629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R 6.19</a:t>
            </a:r>
          </a:p>
        </p:txBody>
      </p:sp>
      <p:sp>
        <p:nvSpPr>
          <p:cNvPr id="26630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E631E545-B82D-4A9A-A6F9-972624145384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971600" y="620688"/>
            <a:ext cx="7793037" cy="1143000"/>
          </a:xfrm>
        </p:spPr>
        <p:txBody>
          <a:bodyPr/>
          <a:lstStyle/>
          <a:p>
            <a:pPr algn="ctr"/>
            <a:r>
              <a:rPr lang="en-GB" altLang="en-US" dirty="0"/>
              <a:t>Solution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1411734" y="1946998"/>
            <a:ext cx="6912768" cy="417646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## </a:t>
            </a:r>
            <a:r>
              <a:rPr lang="en-GB" altLang="en-US" sz="1400" dirty="0" err="1"/>
              <a:t>sortInsert</a:t>
            </a:r>
            <a:r>
              <a:rPr lang="en-GB" altLang="en-US" sz="1400" dirty="0"/>
              <a:t> inserts a new value into the proper position in a sorted list.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#@</a:t>
            </a:r>
            <a:r>
              <a:rPr lang="en-GB" altLang="en-US" sz="1400" dirty="0" err="1"/>
              <a:t>param</a:t>
            </a:r>
            <a:r>
              <a:rPr lang="en-GB" altLang="en-US" sz="1400" dirty="0"/>
              <a:t> </a:t>
            </a:r>
            <a:r>
              <a:rPr lang="en-GB" altLang="en-US" sz="1400" dirty="0" err="1"/>
              <a:t>sortedIntList</a:t>
            </a:r>
            <a:r>
              <a:rPr lang="en-GB" altLang="en-US" sz="1400" dirty="0"/>
              <a:t>: a list of integers. We assume this list of integers is sorted in #                                 an ascending order. 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#@</a:t>
            </a:r>
            <a:r>
              <a:rPr lang="en-GB" altLang="en-US" sz="1400" dirty="0" err="1"/>
              <a:t>param</a:t>
            </a:r>
            <a:r>
              <a:rPr lang="en-GB" altLang="en-US" sz="1400" dirty="0"/>
              <a:t> </a:t>
            </a:r>
            <a:r>
              <a:rPr lang="en-GB" altLang="en-US" sz="1400" dirty="0" err="1"/>
              <a:t>newInt</a:t>
            </a:r>
            <a:r>
              <a:rPr lang="en-GB" altLang="en-US" sz="1400" dirty="0"/>
              <a:t>: a new integer to be inserted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#@return: the list of integers with the new value inserted.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#Author: T. Han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#Date: 8.12.2017</a:t>
            </a:r>
          </a:p>
          <a:p>
            <a:pPr marL="0" indent="0">
              <a:buSzPct val="120000"/>
              <a:buNone/>
              <a:defRPr/>
            </a:pPr>
            <a:endParaRPr lang="en-GB" altLang="en-US" sz="1400" dirty="0"/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def </a:t>
            </a:r>
            <a:r>
              <a:rPr lang="en-GB" altLang="en-US" sz="1400" dirty="0" err="1"/>
              <a:t>sortInsert</a:t>
            </a:r>
            <a:r>
              <a:rPr lang="en-GB" altLang="en-US" sz="1400" dirty="0"/>
              <a:t>(</a:t>
            </a:r>
            <a:r>
              <a:rPr lang="en-GB" altLang="en-US" sz="1400" dirty="0" err="1"/>
              <a:t>sortedIntList</a:t>
            </a:r>
            <a:r>
              <a:rPr lang="en-GB" altLang="en-US" sz="1400" dirty="0"/>
              <a:t>, </a:t>
            </a:r>
            <a:r>
              <a:rPr lang="en-GB" altLang="en-US" sz="1400" dirty="0" err="1"/>
              <a:t>newInt</a:t>
            </a:r>
            <a:r>
              <a:rPr lang="en-GB" altLang="en-US" sz="1400" dirty="0"/>
              <a:t>):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    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    for </a:t>
            </a:r>
            <a:r>
              <a:rPr lang="en-GB" altLang="en-US" sz="1400" dirty="0" err="1"/>
              <a:t>i</a:t>
            </a:r>
            <a:r>
              <a:rPr lang="en-GB" altLang="en-US" sz="1400" dirty="0"/>
              <a:t> in range(</a:t>
            </a:r>
            <a:r>
              <a:rPr lang="en-GB" altLang="en-US" sz="1400" dirty="0" err="1"/>
              <a:t>len</a:t>
            </a:r>
            <a:r>
              <a:rPr lang="en-GB" altLang="en-US" sz="1400" dirty="0"/>
              <a:t>(</a:t>
            </a:r>
            <a:r>
              <a:rPr lang="en-GB" altLang="en-US" sz="1400" dirty="0" err="1"/>
              <a:t>sortedIntList</a:t>
            </a:r>
            <a:r>
              <a:rPr lang="en-GB" altLang="en-US" sz="1400" dirty="0"/>
              <a:t>)):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        if </a:t>
            </a:r>
            <a:r>
              <a:rPr lang="en-GB" altLang="en-US" sz="1400" dirty="0" err="1"/>
              <a:t>newInt</a:t>
            </a:r>
            <a:r>
              <a:rPr lang="en-GB" altLang="en-US" sz="1400" dirty="0"/>
              <a:t> &lt; </a:t>
            </a:r>
            <a:r>
              <a:rPr lang="en-GB" altLang="en-US" sz="1400" dirty="0" err="1"/>
              <a:t>sortedIntList</a:t>
            </a:r>
            <a:r>
              <a:rPr lang="en-GB" altLang="en-US" sz="1400" dirty="0"/>
              <a:t>[</a:t>
            </a:r>
            <a:r>
              <a:rPr lang="en-GB" altLang="en-US" sz="1400" dirty="0" err="1"/>
              <a:t>i</a:t>
            </a:r>
            <a:r>
              <a:rPr lang="en-GB" altLang="en-US" sz="1400" dirty="0"/>
              <a:t>]:  # the </a:t>
            </a:r>
            <a:r>
              <a:rPr lang="en-GB" altLang="en-US" sz="1400" dirty="0" err="1"/>
              <a:t>newInt</a:t>
            </a:r>
            <a:r>
              <a:rPr lang="en-GB" altLang="en-US" sz="1400" dirty="0"/>
              <a:t> is smaller than the </a:t>
            </a:r>
            <a:r>
              <a:rPr lang="en-GB" altLang="en-US" sz="1400" dirty="0" err="1"/>
              <a:t>ith</a:t>
            </a:r>
            <a:r>
              <a:rPr lang="en-GB" altLang="en-US" sz="1400" dirty="0"/>
              <a:t> element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            </a:t>
            </a:r>
            <a:r>
              <a:rPr lang="en-GB" altLang="en-US" sz="1400" dirty="0" err="1"/>
              <a:t>sortedIntList.insert</a:t>
            </a:r>
            <a:r>
              <a:rPr lang="en-GB" altLang="en-US" sz="1400" dirty="0"/>
              <a:t>(</a:t>
            </a:r>
            <a:r>
              <a:rPr lang="en-GB" altLang="en-US" sz="1400" dirty="0" err="1"/>
              <a:t>i,newInt</a:t>
            </a:r>
            <a:r>
              <a:rPr lang="en-GB" altLang="en-US" sz="1400" dirty="0"/>
              <a:t>)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            return </a:t>
            </a:r>
            <a:r>
              <a:rPr lang="en-GB" altLang="en-US" sz="1400" dirty="0" err="1"/>
              <a:t>sortedIntList</a:t>
            </a:r>
            <a:endParaRPr lang="en-GB" altLang="en-US" sz="1400" dirty="0"/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    </a:t>
            </a:r>
            <a:r>
              <a:rPr lang="en-GB" altLang="en-US" sz="1400" dirty="0" err="1"/>
              <a:t>sortedIntList.insert</a:t>
            </a:r>
            <a:r>
              <a:rPr lang="en-GB" altLang="en-US" sz="1400" dirty="0"/>
              <a:t>(</a:t>
            </a:r>
            <a:r>
              <a:rPr lang="en-GB" altLang="en-US" sz="1400" dirty="0" err="1"/>
              <a:t>len</a:t>
            </a:r>
            <a:r>
              <a:rPr lang="en-GB" altLang="en-US" sz="1400" dirty="0"/>
              <a:t>(</a:t>
            </a:r>
            <a:r>
              <a:rPr lang="en-GB" altLang="en-US" sz="1400" dirty="0" err="1"/>
              <a:t>sortedIntList</a:t>
            </a:r>
            <a:r>
              <a:rPr lang="en-GB" altLang="en-US" sz="1400" dirty="0"/>
              <a:t>),</a:t>
            </a:r>
            <a:r>
              <a:rPr lang="en-GB" altLang="en-US" sz="1400" dirty="0" err="1"/>
              <a:t>newInt</a:t>
            </a:r>
            <a:r>
              <a:rPr lang="en-GB" altLang="en-US" sz="1400" dirty="0"/>
              <a:t>)  # the </a:t>
            </a:r>
            <a:r>
              <a:rPr lang="en-GB" altLang="en-US" sz="1400" dirty="0" err="1"/>
              <a:t>newInt</a:t>
            </a:r>
            <a:r>
              <a:rPr lang="en-GB" altLang="en-US" sz="1400" dirty="0"/>
              <a:t> is the largest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    return </a:t>
            </a:r>
            <a:r>
              <a:rPr lang="en-GB" altLang="en-US" sz="1400" dirty="0" err="1"/>
              <a:t>sortedIntList</a:t>
            </a:r>
            <a:endParaRPr lang="en-GB" altLang="en-US" sz="1400" dirty="0"/>
          </a:p>
        </p:txBody>
      </p:sp>
      <p:sp>
        <p:nvSpPr>
          <p:cNvPr id="25605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How To 6.1</a:t>
            </a:r>
          </a:p>
        </p:txBody>
      </p:sp>
      <p:sp>
        <p:nvSpPr>
          <p:cNvPr id="25606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FBCD746-42A5-46A6-95EC-50155E038402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3254115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971600" y="620688"/>
            <a:ext cx="7793037" cy="1143000"/>
          </a:xfrm>
        </p:spPr>
        <p:txBody>
          <a:bodyPr/>
          <a:lstStyle/>
          <a:p>
            <a:pPr algn="ctr"/>
            <a:r>
              <a:rPr lang="en-GB" altLang="en-US" dirty="0"/>
              <a:t>Testing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1475656" y="1916832"/>
            <a:ext cx="6912768" cy="396044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marL="0" indent="0">
              <a:buSzPct val="120000"/>
              <a:buNone/>
              <a:defRPr/>
            </a:pPr>
            <a:r>
              <a:rPr lang="en-US" altLang="en-US" sz="1400" dirty="0" err="1"/>
              <a:t>sortedIntList</a:t>
            </a:r>
            <a:r>
              <a:rPr lang="en-US" altLang="en-US" sz="1400" dirty="0"/>
              <a:t> = [0,2,4,6]</a:t>
            </a:r>
          </a:p>
          <a:p>
            <a:pPr marL="0" indent="0">
              <a:buSzPct val="120000"/>
              <a:buNone/>
              <a:defRPr/>
            </a:pPr>
            <a:endParaRPr lang="en-US" altLang="en-US" sz="1400" dirty="0"/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(sortedIntList,0))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(sortedIntList,1))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(sortedIntList,3))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(sortedIntList,4))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(sortedIntList,6))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(sortedIntList,7))</a:t>
            </a:r>
          </a:p>
          <a:p>
            <a:pPr marL="0" indent="0">
              <a:buSzPct val="120000"/>
              <a:buNone/>
              <a:defRPr/>
            </a:pPr>
            <a:endParaRPr lang="en-US" altLang="en-US" sz="1400" dirty="0"/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([0,2,4,6],0))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([0,2,4,6],1))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([0,2,4,6],3))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([0,2,4,6],4))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([0,2,4,6],6))</a:t>
            </a:r>
          </a:p>
          <a:p>
            <a:pPr marL="0" indent="0">
              <a:buSzPct val="120000"/>
              <a:buNone/>
              <a:defRPr/>
            </a:pPr>
            <a:r>
              <a:rPr lang="en-US" altLang="en-US" sz="1400" dirty="0"/>
              <a:t>print(</a:t>
            </a:r>
            <a:r>
              <a:rPr lang="en-US" altLang="en-US" sz="1400" dirty="0" err="1"/>
              <a:t>sortInsert</a:t>
            </a:r>
            <a:r>
              <a:rPr lang="en-US" altLang="en-US" sz="1400" dirty="0"/>
              <a:t>([0,2,4,6],7))</a:t>
            </a:r>
          </a:p>
        </p:txBody>
      </p:sp>
      <p:sp>
        <p:nvSpPr>
          <p:cNvPr id="25605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How To 6.1</a:t>
            </a:r>
          </a:p>
        </p:txBody>
      </p:sp>
      <p:sp>
        <p:nvSpPr>
          <p:cNvPr id="25606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FBCD746-42A5-46A6-95EC-50155E038402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28173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 sz="4000" dirty="0"/>
              <a:t>Mock In Lab Test: </a:t>
            </a:r>
            <a:r>
              <a:rPr lang="en-GB" sz="4000" dirty="0" err="1"/>
              <a:t>getEndInteger</a:t>
            </a:r>
            <a:endParaRPr lang="en-GB" altLang="en-US" sz="4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539552" y="2060848"/>
            <a:ext cx="8604448" cy="4464496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Define the function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getEndInteger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rgbClr val="FF0000"/>
                </a:solidFill>
              </a:rPr>
              <a:t>prints the prompt </a:t>
            </a:r>
            <a:r>
              <a:rPr lang="en-GB" altLang="en-US" sz="1500" dirty="0">
                <a:solidFill>
                  <a:srgbClr val="FF0000"/>
                </a:solidFill>
              </a:rPr>
              <a:t>"</a:t>
            </a:r>
            <a:r>
              <a:rPr kumimoji="1" lang="en-GB" sz="1500" kern="1200" dirty="0">
                <a:solidFill>
                  <a:srgbClr val="FF0000"/>
                </a:solidFill>
                <a:latin typeface="Arial" charset="0"/>
              </a:rPr>
              <a:t>Please enter the ending integer of the sequence (&gt;=1):"</a:t>
            </a:r>
            <a:endParaRPr lang="en-GB" altLang="en-US" sz="2000" dirty="0">
              <a:solidFill>
                <a:srgbClr val="FF0000"/>
              </a:solidFill>
            </a:endParaRP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rgbClr val="00B050"/>
                </a:solidFill>
              </a:rPr>
              <a:t>If the integer is less than 1</a:t>
            </a:r>
          </a:p>
          <a:p>
            <a:pPr lvl="2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600" dirty="0">
                <a:solidFill>
                  <a:srgbClr val="00B050"/>
                </a:solidFill>
              </a:rPr>
              <a:t>Print error message "</a:t>
            </a:r>
            <a:r>
              <a:rPr lang="en-GB" altLang="en-US" sz="1400" dirty="0">
                <a:solidFill>
                  <a:srgbClr val="00B050"/>
                </a:solidFill>
              </a:rPr>
              <a:t>E</a:t>
            </a:r>
            <a:r>
              <a:rPr kumimoji="1" lang="en-GB" sz="1400" kern="1200" dirty="0">
                <a:solidFill>
                  <a:srgbClr val="00B050"/>
                </a:solidFill>
                <a:latin typeface="Arial" charset="0"/>
              </a:rPr>
              <a:t>rror: a number greater than or equal to 1 is required. Try Again."</a:t>
            </a:r>
            <a:endParaRPr lang="en-GB" altLang="en-US" sz="1600" dirty="0">
              <a:solidFill>
                <a:srgbClr val="00B050"/>
              </a:solidFill>
            </a:endParaRPr>
          </a:p>
          <a:p>
            <a:pPr lvl="2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1600" u="sng" dirty="0">
                <a:solidFill>
                  <a:srgbClr val="00B050"/>
                </a:solidFill>
              </a:rPr>
              <a:t>Repeat</a:t>
            </a:r>
            <a:r>
              <a:rPr lang="en-GB" altLang="en-US" sz="1600" dirty="0">
                <a:solidFill>
                  <a:srgbClr val="00B050"/>
                </a:solidFill>
              </a:rPr>
              <a:t> until a valid input is entered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altLang="en-US" sz="2000" dirty="0">
                <a:solidFill>
                  <a:srgbClr val="0070C0"/>
                </a:solidFill>
              </a:rPr>
              <a:t>Return the valid integer</a:t>
            </a:r>
          </a:p>
          <a:p>
            <a:pPr marL="457200" lvl="1" indent="0">
              <a:buSzPct val="120000"/>
              <a:buNone/>
              <a:defRPr/>
            </a:pPr>
            <a:endParaRPr lang="en-GB" altLang="en-US" sz="2000" dirty="0"/>
          </a:p>
          <a:p>
            <a:pPr marL="457200" lvl="1" indent="0">
              <a:buSzPct val="120000"/>
              <a:buNone/>
              <a:defRPr/>
            </a:pPr>
            <a:r>
              <a:rPr lang="en-GB" altLang="en-US" sz="1400" b="1" dirty="0"/>
              <a:t>def</a:t>
            </a:r>
            <a:r>
              <a:rPr lang="en-GB" altLang="en-US" sz="1400" dirty="0"/>
              <a:t> </a:t>
            </a:r>
            <a:r>
              <a:rPr lang="en-GB" altLang="en-US" sz="1400" dirty="0" err="1"/>
              <a:t>getEndInteger</a:t>
            </a:r>
            <a:r>
              <a:rPr lang="en-GB" altLang="en-US" sz="1400" dirty="0"/>
              <a:t>() :</a:t>
            </a:r>
          </a:p>
          <a:p>
            <a:pPr marL="457200" lvl="1" indent="0">
              <a:buSzPct val="120000"/>
              <a:buNone/>
              <a:defRPr/>
            </a:pPr>
            <a:r>
              <a:rPr lang="en-GB" altLang="en-US" sz="1400" dirty="0"/>
              <a:t>	</a:t>
            </a:r>
            <a:r>
              <a:rPr lang="en-GB" altLang="en-US" sz="1400" dirty="0">
                <a:solidFill>
                  <a:srgbClr val="FF0000"/>
                </a:solidFill>
              </a:rPr>
              <a:t>end = int(input("Please enter the ending integer of the sequence (&gt;=1):"))</a:t>
            </a:r>
          </a:p>
          <a:p>
            <a:pPr marL="457200" lvl="1" indent="0">
              <a:buSzPct val="120000"/>
              <a:buNone/>
              <a:defRPr/>
            </a:pPr>
            <a:r>
              <a:rPr lang="en-GB" altLang="en-US" sz="1400" dirty="0"/>
              <a:t>    	</a:t>
            </a:r>
            <a:r>
              <a:rPr lang="en-GB" altLang="en-US" sz="1400" b="1" dirty="0">
                <a:solidFill>
                  <a:srgbClr val="00B050"/>
                </a:solidFill>
              </a:rPr>
              <a:t>while</a:t>
            </a:r>
            <a:r>
              <a:rPr lang="en-GB" altLang="en-US" sz="1400" dirty="0">
                <a:solidFill>
                  <a:srgbClr val="00B050"/>
                </a:solidFill>
              </a:rPr>
              <a:t> end &lt; 1:</a:t>
            </a:r>
          </a:p>
          <a:p>
            <a:pPr marL="457200" lvl="1" indent="0">
              <a:buSzPct val="120000"/>
              <a:buNone/>
              <a:defRPr/>
            </a:pPr>
            <a:r>
              <a:rPr lang="en-GB" altLang="en-US" sz="1400" dirty="0">
                <a:solidFill>
                  <a:srgbClr val="00B050"/>
                </a:solidFill>
              </a:rPr>
              <a:t>        		print("Error: a number greater than or equal to 1 is required. Try Again.")</a:t>
            </a:r>
          </a:p>
          <a:p>
            <a:pPr marL="457200" lvl="1" indent="0">
              <a:buSzPct val="120000"/>
              <a:buNone/>
              <a:defRPr/>
            </a:pPr>
            <a:r>
              <a:rPr lang="en-GB" altLang="en-US" sz="1400" dirty="0">
                <a:solidFill>
                  <a:srgbClr val="00B050"/>
                </a:solidFill>
              </a:rPr>
              <a:t>        		end = int(input("Please enter an integer greater than or equal to 1: "))</a:t>
            </a:r>
          </a:p>
          <a:p>
            <a:pPr marL="457200" lvl="1" indent="0">
              <a:buSzPct val="120000"/>
              <a:buNone/>
              <a:defRPr/>
            </a:pPr>
            <a:r>
              <a:rPr lang="en-GB" altLang="en-US" sz="1400" dirty="0"/>
              <a:t>    	</a:t>
            </a:r>
            <a:r>
              <a:rPr lang="en-GB" altLang="en-US" sz="1400" b="1" dirty="0">
                <a:solidFill>
                  <a:srgbClr val="0070C0"/>
                </a:solidFill>
              </a:rPr>
              <a:t>return</a:t>
            </a:r>
            <a:r>
              <a:rPr lang="en-GB" altLang="en-US" sz="1400" dirty="0">
                <a:solidFill>
                  <a:srgbClr val="0070C0"/>
                </a:solidFill>
              </a:rPr>
              <a:t> end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400" dirty="0"/>
              <a:t>	</a:t>
            </a:r>
            <a:endParaRPr kumimoji="1" lang="en-GB" sz="1400" kern="1200" dirty="0">
              <a:latin typeface="Arial" charset="0"/>
            </a:endParaRPr>
          </a:p>
          <a:p>
            <a:pPr marL="0" indent="0">
              <a:buSzPct val="120000"/>
              <a:buNone/>
              <a:defRPr/>
            </a:pPr>
            <a:endParaRPr lang="en-GB" altLang="en-US" sz="2000" dirty="0"/>
          </a:p>
        </p:txBody>
      </p:sp>
      <p:sp>
        <p:nvSpPr>
          <p:cNvPr id="6149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</a:t>
            </a:r>
          </a:p>
        </p:txBody>
      </p:sp>
      <p:sp>
        <p:nvSpPr>
          <p:cNvPr id="6150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89C90A6-272C-49F4-BDA1-EB26C98C5231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102602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 sz="4000" dirty="0"/>
              <a:t>Mock In Lab Test: </a:t>
            </a:r>
            <a:r>
              <a:rPr lang="en-GB" altLang="en-US" sz="4000" dirty="0" err="1"/>
              <a:t>numFizzBuzz</a:t>
            </a:r>
            <a:endParaRPr lang="en-GB" altLang="en-US" sz="4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67544" y="2132856"/>
            <a:ext cx="7772400" cy="2304256"/>
          </a:xfrm>
        </p:spPr>
        <p:txBody>
          <a:bodyPr/>
          <a:lstStyle/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2400" dirty="0"/>
              <a:t>Define the function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numFizzBuzz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endNumber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buSzPct val="120000"/>
              <a:buFont typeface="Wingdings" panose="05000000000000000000" pitchFamily="2" charset="2"/>
              <a:buChar char="§"/>
              <a:defRPr/>
            </a:pPr>
            <a:endParaRPr lang="en-GB" sz="800" dirty="0"/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600" dirty="0">
                <a:solidFill>
                  <a:srgbClr val="FF0000"/>
                </a:solidFill>
              </a:rPr>
              <a:t>It iterates through the integers from 1 to </a:t>
            </a:r>
            <a:r>
              <a:rPr lang="en-GB" sz="1600" dirty="0" err="1">
                <a:solidFill>
                  <a:srgbClr val="FF0000"/>
                </a:solidFill>
              </a:rPr>
              <a:t>endNumber</a:t>
            </a:r>
            <a:endParaRPr lang="en-GB" sz="1600" dirty="0">
              <a:solidFill>
                <a:srgbClr val="FF0000"/>
              </a:solidFill>
            </a:endParaRPr>
          </a:p>
          <a:p>
            <a:pPr marL="457200" lvl="1" indent="0">
              <a:buSzPct val="120000"/>
              <a:buNone/>
              <a:defRPr/>
            </a:pPr>
            <a:endParaRPr lang="en-GB" sz="1600" dirty="0">
              <a:solidFill>
                <a:srgbClr val="FF0000"/>
              </a:solidFill>
            </a:endParaRP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600" dirty="0">
                <a:solidFill>
                  <a:srgbClr val="0070C0"/>
                </a:solidFill>
              </a:rPr>
              <a:t>For multiples of 15, print "</a:t>
            </a:r>
            <a:r>
              <a:rPr lang="en-GB" sz="1600" dirty="0" err="1">
                <a:solidFill>
                  <a:srgbClr val="0070C0"/>
                </a:solidFill>
              </a:rPr>
              <a:t>FizzBuzz</a:t>
            </a:r>
            <a:r>
              <a:rPr lang="en-GB" sz="1600" dirty="0">
                <a:solidFill>
                  <a:srgbClr val="0070C0"/>
                </a:solidFill>
              </a:rPr>
              <a:t>"</a:t>
            </a: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endParaRPr lang="en-GB" sz="1600" dirty="0">
              <a:solidFill>
                <a:srgbClr val="0070C0"/>
              </a:solidFill>
            </a:endParaRP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600" dirty="0">
                <a:solidFill>
                  <a:srgbClr val="00B050"/>
                </a:solidFill>
              </a:rPr>
              <a:t>For multiples of 3 but not of 5, print "Fizz"</a:t>
            </a:r>
          </a:p>
          <a:p>
            <a:pPr marL="457200" lvl="1" indent="0">
              <a:buSzPct val="120000"/>
              <a:buNone/>
              <a:defRPr/>
            </a:pPr>
            <a:endParaRPr lang="en-GB" sz="1600" dirty="0">
              <a:solidFill>
                <a:srgbClr val="00B050"/>
              </a:solidFill>
            </a:endParaRP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600" dirty="0">
                <a:solidFill>
                  <a:srgbClr val="00B050"/>
                </a:solidFill>
              </a:rPr>
              <a:t>For multiples of 5 but not of 3, print "Buzz"</a:t>
            </a:r>
          </a:p>
          <a:p>
            <a:pPr marL="457200" lvl="1" indent="0">
              <a:buSzPct val="120000"/>
              <a:buNone/>
              <a:defRPr/>
            </a:pPr>
            <a:endParaRPr lang="en-GB" sz="1600" dirty="0">
              <a:solidFill>
                <a:srgbClr val="00B050"/>
              </a:solidFill>
            </a:endParaRP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600" dirty="0">
                <a:solidFill>
                  <a:srgbClr val="7030A0"/>
                </a:solidFill>
              </a:rPr>
              <a:t>In all other cases, print the number itself</a:t>
            </a:r>
          </a:p>
          <a:p>
            <a:pPr marL="457200" lvl="1" indent="0">
              <a:buSzPct val="120000"/>
              <a:buNone/>
              <a:defRPr/>
            </a:pPr>
            <a:endParaRPr lang="en-GB" sz="1600" dirty="0">
              <a:solidFill>
                <a:srgbClr val="7030A0"/>
              </a:solidFill>
            </a:endParaRPr>
          </a:p>
          <a:p>
            <a:pPr lvl="1">
              <a:buSzPct val="120000"/>
              <a:buFont typeface="Wingdings" panose="05000000000000000000" pitchFamily="2" charset="2"/>
              <a:buChar char="§"/>
              <a:defRPr/>
            </a:pPr>
            <a:r>
              <a:rPr lang="en-GB" sz="1600" dirty="0"/>
              <a:t>Return the number of appearances of "</a:t>
            </a:r>
            <a:r>
              <a:rPr lang="en-GB" sz="1600" dirty="0" err="1"/>
              <a:t>FizzBuzz</a:t>
            </a:r>
            <a:r>
              <a:rPr lang="en-GB" sz="1600" dirty="0"/>
              <a:t>"</a:t>
            </a:r>
          </a:p>
        </p:txBody>
      </p:sp>
      <p:sp>
        <p:nvSpPr>
          <p:cNvPr id="6149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</a:t>
            </a:r>
          </a:p>
        </p:txBody>
      </p:sp>
      <p:sp>
        <p:nvSpPr>
          <p:cNvPr id="6150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89C90A6-272C-49F4-BDA1-EB26C98C5231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2BE1AB-88E8-A248-8724-A7C0F65EE5C8}"/>
              </a:ext>
            </a:extLst>
          </p:cNvPr>
          <p:cNvSpPr txBox="1"/>
          <p:nvPr/>
        </p:nvSpPr>
        <p:spPr>
          <a:xfrm>
            <a:off x="5875929" y="3212976"/>
            <a:ext cx="3052567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/>
              <a:t>def</a:t>
            </a:r>
            <a:r>
              <a:rPr lang="en-US" sz="1400" dirty="0"/>
              <a:t> </a:t>
            </a:r>
            <a:r>
              <a:rPr lang="en-US" sz="1400" dirty="0" err="1"/>
              <a:t>numFizzBuzz</a:t>
            </a:r>
            <a:r>
              <a:rPr lang="en-US" sz="1400" dirty="0"/>
              <a:t>(</a:t>
            </a:r>
            <a:r>
              <a:rPr lang="en-US" sz="1400" dirty="0" err="1"/>
              <a:t>endNumber</a:t>
            </a:r>
            <a:r>
              <a:rPr lang="en-US" sz="1400" dirty="0"/>
              <a:t>) :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numFB</a:t>
            </a:r>
            <a:r>
              <a:rPr lang="en-US" sz="1400" dirty="0"/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    </a:t>
            </a:r>
            <a:r>
              <a:rPr lang="en-US" sz="1400" b="1" dirty="0">
                <a:solidFill>
                  <a:srgbClr val="FF0000"/>
                </a:solidFill>
              </a:rPr>
              <a:t>for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in</a:t>
            </a:r>
            <a:r>
              <a:rPr lang="en-US" sz="1400" dirty="0">
                <a:solidFill>
                  <a:srgbClr val="FF0000"/>
                </a:solidFill>
              </a:rPr>
              <a:t> range(1, endNumber+1):</a:t>
            </a:r>
          </a:p>
          <a:p>
            <a:r>
              <a:rPr lang="en-US" sz="1400" dirty="0"/>
              <a:t>        </a:t>
            </a:r>
            <a:r>
              <a:rPr lang="en-US" sz="1400" b="1" dirty="0">
                <a:solidFill>
                  <a:srgbClr val="0070C0"/>
                </a:solidFill>
              </a:rPr>
              <a:t>if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i</a:t>
            </a:r>
            <a:r>
              <a:rPr lang="en-US" sz="1400" dirty="0">
                <a:solidFill>
                  <a:srgbClr val="0070C0"/>
                </a:solidFill>
              </a:rPr>
              <a:t> % 15 == 0 :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       print("</a:t>
            </a:r>
            <a:r>
              <a:rPr lang="en-US" sz="1400" dirty="0" err="1">
                <a:solidFill>
                  <a:srgbClr val="0070C0"/>
                </a:solidFill>
              </a:rPr>
              <a:t>FizzBuzz</a:t>
            </a:r>
            <a:r>
              <a:rPr lang="en-US" sz="1400" dirty="0">
                <a:solidFill>
                  <a:srgbClr val="0070C0"/>
                </a:solidFill>
              </a:rPr>
              <a:t>")</a:t>
            </a:r>
          </a:p>
          <a:p>
            <a:r>
              <a:rPr lang="en-US" sz="1400" dirty="0">
                <a:solidFill>
                  <a:srgbClr val="0070C0"/>
                </a:solidFill>
              </a:rPr>
              <a:t>            </a:t>
            </a:r>
            <a:r>
              <a:rPr lang="en-US" sz="1400" dirty="0" err="1">
                <a:solidFill>
                  <a:srgbClr val="0070C0"/>
                </a:solidFill>
              </a:rPr>
              <a:t>numFB</a:t>
            </a:r>
            <a:r>
              <a:rPr lang="en-US" sz="1400" dirty="0">
                <a:solidFill>
                  <a:srgbClr val="0070C0"/>
                </a:solidFill>
              </a:rPr>
              <a:t> = </a:t>
            </a:r>
            <a:r>
              <a:rPr lang="en-US" sz="1400" dirty="0" err="1">
                <a:solidFill>
                  <a:srgbClr val="0070C0"/>
                </a:solidFill>
              </a:rPr>
              <a:t>numFB</a:t>
            </a:r>
            <a:r>
              <a:rPr lang="en-US" sz="1400" dirty="0">
                <a:solidFill>
                  <a:srgbClr val="0070C0"/>
                </a:solidFill>
              </a:rPr>
              <a:t> + 1</a:t>
            </a:r>
          </a:p>
          <a:p>
            <a:r>
              <a:rPr lang="en-US" sz="1400" dirty="0"/>
              <a:t>        </a:t>
            </a:r>
            <a:r>
              <a:rPr lang="en-US" sz="1400" b="1" dirty="0" err="1">
                <a:solidFill>
                  <a:srgbClr val="00B050"/>
                </a:solidFill>
              </a:rPr>
              <a:t>elif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r>
              <a:rPr lang="en-US" sz="1400" dirty="0">
                <a:solidFill>
                  <a:srgbClr val="00B050"/>
                </a:solidFill>
              </a:rPr>
              <a:t> % 3 == 0 :</a:t>
            </a:r>
          </a:p>
          <a:p>
            <a:r>
              <a:rPr lang="en-US" sz="1400" dirty="0">
                <a:solidFill>
                  <a:srgbClr val="00B050"/>
                </a:solidFill>
              </a:rPr>
              <a:t>            print("Fizz")</a:t>
            </a:r>
          </a:p>
          <a:p>
            <a:r>
              <a:rPr lang="en-US" sz="1400" dirty="0">
                <a:solidFill>
                  <a:srgbClr val="00B050"/>
                </a:solidFill>
              </a:rPr>
              <a:t>        </a:t>
            </a:r>
            <a:r>
              <a:rPr lang="en-US" sz="1400" b="1" dirty="0" err="1">
                <a:solidFill>
                  <a:srgbClr val="00B050"/>
                </a:solidFill>
              </a:rPr>
              <a:t>elif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r>
              <a:rPr lang="en-US" sz="1400" dirty="0">
                <a:solidFill>
                  <a:srgbClr val="00B050"/>
                </a:solidFill>
              </a:rPr>
              <a:t> % 5 == 0 :</a:t>
            </a:r>
          </a:p>
          <a:p>
            <a:r>
              <a:rPr lang="en-US" sz="1400" dirty="0">
                <a:solidFill>
                  <a:srgbClr val="00B050"/>
                </a:solidFill>
              </a:rPr>
              <a:t>            print("Buzz")</a:t>
            </a:r>
          </a:p>
          <a:p>
            <a:r>
              <a:rPr lang="en-US" sz="1400" dirty="0"/>
              <a:t>        </a:t>
            </a:r>
            <a:r>
              <a:rPr lang="en-US" sz="1400" b="1" dirty="0">
                <a:solidFill>
                  <a:srgbClr val="7030A0"/>
                </a:solidFill>
              </a:rPr>
              <a:t>else</a:t>
            </a:r>
            <a:r>
              <a:rPr lang="en-US" sz="1400" dirty="0">
                <a:solidFill>
                  <a:srgbClr val="7030A0"/>
                </a:solidFill>
              </a:rPr>
              <a:t> :</a:t>
            </a:r>
          </a:p>
          <a:p>
            <a:r>
              <a:rPr lang="en-US" sz="1400" dirty="0">
                <a:solidFill>
                  <a:srgbClr val="7030A0"/>
                </a:solidFill>
              </a:rPr>
              <a:t>            print(</a:t>
            </a:r>
            <a:r>
              <a:rPr lang="en-US" sz="1400" dirty="0" err="1">
                <a:solidFill>
                  <a:srgbClr val="7030A0"/>
                </a:solidFill>
              </a:rPr>
              <a:t>i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</a:p>
          <a:p>
            <a:r>
              <a:rPr lang="en-US" sz="1400" dirty="0"/>
              <a:t>    </a:t>
            </a:r>
            <a:r>
              <a:rPr lang="en-US" sz="1400" b="1" dirty="0"/>
              <a:t>return</a:t>
            </a:r>
            <a:r>
              <a:rPr lang="en-US" sz="1400" dirty="0"/>
              <a:t> </a:t>
            </a:r>
            <a:r>
              <a:rPr lang="en-US" sz="1400" dirty="0" err="1"/>
              <a:t>numFB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1483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 sz="3600" dirty="0"/>
              <a:t>Mock In Lab Test: </a:t>
            </a:r>
            <a:r>
              <a:rPr lang="en-GB" altLang="en-US" sz="3600" dirty="0" err="1"/>
              <a:t>printFizzBuzz</a:t>
            </a:r>
            <a:endParaRPr lang="en-GB" altLang="en-US" sz="3600" dirty="0"/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923247" y="2120726"/>
            <a:ext cx="7772400" cy="4119736"/>
          </a:xfrm>
        </p:spPr>
        <p:txBody>
          <a:bodyPr/>
          <a:lstStyle/>
          <a:p>
            <a:r>
              <a:rPr lang="en-GB" altLang="en-US" sz="2400" dirty="0"/>
              <a:t>Define the function </a:t>
            </a:r>
            <a:r>
              <a:rPr lang="en-GB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printFizzBuzz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alt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GB" altLang="en-US" sz="2000" dirty="0"/>
              <a:t>The function prints out </a:t>
            </a:r>
            <a:r>
              <a:rPr lang="en-GB" altLang="en-US" sz="20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altLang="en-US" sz="2000" dirty="0">
                <a:solidFill>
                  <a:srgbClr val="0070C0"/>
                </a:solidFill>
              </a:rPr>
              <a:t> times of "</a:t>
            </a:r>
            <a:r>
              <a:rPr lang="en-GB" altLang="en-US" sz="2000" dirty="0" err="1">
                <a:solidFill>
                  <a:srgbClr val="0070C0"/>
                </a:solidFill>
              </a:rPr>
              <a:t>FizzBuzz</a:t>
            </a:r>
            <a:r>
              <a:rPr lang="en-GB" altLang="en-US" sz="2000" dirty="0">
                <a:solidFill>
                  <a:srgbClr val="0070C0"/>
                </a:solidFill>
              </a:rPr>
              <a:t>"</a:t>
            </a:r>
          </a:p>
          <a:p>
            <a:pPr lvl="2"/>
            <a:r>
              <a:rPr lang="en-GB" altLang="en-US" sz="1600" dirty="0">
                <a:solidFill>
                  <a:srgbClr val="FF0000"/>
                </a:solidFill>
              </a:rPr>
              <a:t>If </a:t>
            </a:r>
            <a:r>
              <a:rPr lang="en-GB" altLang="en-US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GB" altLang="en-US" sz="1600" dirty="0">
                <a:solidFill>
                  <a:srgbClr val="FF0000"/>
                </a:solidFill>
              </a:rPr>
              <a:t> is 0, print out "</a:t>
            </a:r>
            <a:r>
              <a:rPr kumimoji="1" lang="en-US" sz="1600" kern="1200" dirty="0">
                <a:solidFill>
                  <a:srgbClr val="FF0000"/>
                </a:solidFill>
                <a:latin typeface="Arial" charset="0"/>
              </a:rPr>
              <a:t>No </a:t>
            </a:r>
            <a:r>
              <a:rPr kumimoji="1" lang="en-US" sz="1600" kern="1200" dirty="0" err="1">
                <a:solidFill>
                  <a:srgbClr val="FF0000"/>
                </a:solidFill>
                <a:latin typeface="Arial" charset="0"/>
              </a:rPr>
              <a:t>FizzBuzz</a:t>
            </a:r>
            <a:r>
              <a:rPr kumimoji="1" lang="en-US" sz="1600" kern="1200" dirty="0">
                <a:solidFill>
                  <a:srgbClr val="FF0000"/>
                </a:solidFill>
                <a:latin typeface="Arial" charset="0"/>
              </a:rPr>
              <a:t> found"</a:t>
            </a:r>
            <a:endParaRPr kumimoji="1" lang="en-GB" sz="1600" kern="1200" dirty="0">
              <a:solidFill>
                <a:srgbClr val="FF0000"/>
              </a:solidFill>
              <a:latin typeface="Arial" charset="0"/>
            </a:endParaRPr>
          </a:p>
          <a:p>
            <a:pPr lvl="2"/>
            <a:r>
              <a:rPr kumimoji="1" lang="en-GB" altLang="en-US" sz="1600" kern="1200" dirty="0">
                <a:solidFill>
                  <a:srgbClr val="00B050"/>
                </a:solidFill>
                <a:latin typeface="Arial" charset="0"/>
              </a:rPr>
              <a:t>Otherwise, print out a field width of at least 30 characters</a:t>
            </a:r>
          </a:p>
          <a:p>
            <a:pPr lvl="2"/>
            <a:endParaRPr kumimoji="1" lang="en-GB" altLang="en-US" sz="2400" kern="1200" dirty="0">
              <a:latin typeface="Arial" charset="0"/>
            </a:endParaRPr>
          </a:p>
          <a:p>
            <a:pPr marL="114300" indent="0">
              <a:buNone/>
            </a:pPr>
            <a:r>
              <a:rPr kumimoji="1" lang="en-GB" altLang="en-US" sz="1800" b="1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kumimoji="1" lang="en-GB" altLang="en-US" sz="18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GB" altLang="en-US" sz="1800" kern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printFizzBuzz</a:t>
            </a:r>
            <a:r>
              <a:rPr kumimoji="1" lang="en-GB" altLang="en-US" sz="18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GB" altLang="en-US" sz="1800" kern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kumimoji="1" lang="en-GB" altLang="en-US" sz="18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) :</a:t>
            </a:r>
          </a:p>
          <a:p>
            <a:pPr marL="114300" indent="0">
              <a:buNone/>
            </a:pPr>
            <a:r>
              <a:rPr kumimoji="1" lang="en-GB" altLang="en-US" sz="1800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GB" altLang="en-US" sz="1800" b="1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1" lang="en-GB" altLang="en-US" sz="1800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GB" altLang="en-US" sz="1800" kern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kumimoji="1" lang="en-GB" altLang="en-US" sz="1800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0 : </a:t>
            </a:r>
          </a:p>
          <a:p>
            <a:pPr marL="114300" indent="0">
              <a:buNone/>
            </a:pPr>
            <a:r>
              <a:rPr kumimoji="1" lang="en-GB" altLang="en-US" sz="1800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print("No </a:t>
            </a:r>
            <a:r>
              <a:rPr kumimoji="1" lang="en-GB" altLang="en-US" sz="1800" kern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FizzBuzz</a:t>
            </a:r>
            <a:r>
              <a:rPr kumimoji="1" lang="en-GB" altLang="en-US" sz="1800" kern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found")</a:t>
            </a:r>
          </a:p>
          <a:p>
            <a:pPr marL="114300" indent="0">
              <a:buNone/>
            </a:pPr>
            <a:r>
              <a:rPr kumimoji="1" lang="en-GB" altLang="en-US" sz="18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GB" altLang="en-US" sz="1800" b="1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114300" indent="0">
              <a:buNone/>
            </a:pPr>
            <a:r>
              <a:rPr kumimoji="1" lang="en-GB" altLang="en-US" sz="18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= </a:t>
            </a:r>
            <a:r>
              <a:rPr kumimoji="1" lang="en-GB" altLang="en-US" sz="1800" kern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1" lang="en-GB" altLang="en-US" sz="1800" kern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FizzBuzz</a:t>
            </a:r>
            <a:r>
              <a:rPr kumimoji="1" lang="en-GB" altLang="en-US" sz="1800" kern="1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</a:t>
            </a:r>
            <a:r>
              <a:rPr kumimoji="1" lang="en-GB" altLang="en-US" sz="1800" kern="1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endParaRPr kumimoji="1" lang="en-GB" altLang="en-US" sz="1800" kern="1200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kumimoji="1" lang="en-GB" altLang="en-US" sz="18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kumimoji="1" lang="en-GB" altLang="en-US" sz="1800" kern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"%30s"  % string</a:t>
            </a:r>
            <a:r>
              <a:rPr kumimoji="1" lang="en-GB" altLang="en-US" sz="18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</p:txBody>
      </p:sp>
      <p:sp>
        <p:nvSpPr>
          <p:cNvPr id="7173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</a:t>
            </a:r>
          </a:p>
        </p:txBody>
      </p:sp>
      <p:sp>
        <p:nvSpPr>
          <p:cNvPr id="7174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751DE1E-BDBD-433E-8E95-75728168ABAA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813495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 sz="3600" dirty="0"/>
              <a:t>Mock In Lab Test: main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914400" y="1993076"/>
            <a:ext cx="7772400" cy="4119736"/>
          </a:xfrm>
        </p:spPr>
        <p:txBody>
          <a:bodyPr/>
          <a:lstStyle/>
          <a:p>
            <a:r>
              <a:rPr lang="en-GB" altLang="en-US" sz="2400" dirty="0"/>
              <a:t>Define the function 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GB" alt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alt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GB" altLang="en-US" sz="1600" dirty="0"/>
              <a:t>   	#Step 1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600" dirty="0"/>
              <a:t>   	</a:t>
            </a:r>
            <a:r>
              <a:rPr lang="en-GB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getEndInteger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600" dirty="0"/>
              <a:t>	#Step 2</a:t>
            </a:r>
            <a:endParaRPr lang="en-GB" sz="16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  <a:defRPr/>
            </a:pP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numFB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GB" sz="16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6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numFizzBuzz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SzPct val="120000"/>
              <a:buNone/>
              <a:defRPr/>
            </a:pPr>
            <a:r>
              <a:rPr lang="en-GB" altLang="en-US" sz="1600" dirty="0"/>
              <a:t> 	#Step 3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SzPct val="120000"/>
              <a:buNone/>
              <a:defRPr/>
            </a:pP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printFizzBuzz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6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numFB</a:t>
            </a:r>
            <a:r>
              <a:rPr lang="en-GB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altLang="en-US" sz="1600" dirty="0"/>
              <a:t>    </a:t>
            </a:r>
          </a:p>
          <a:p>
            <a:r>
              <a:rPr lang="en-GB" altLang="en-US" sz="2400" dirty="0"/>
              <a:t>Make three calls of 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GB" altLang="en-US" sz="800" dirty="0"/>
          </a:p>
          <a:p>
            <a:pPr marL="0" indent="0"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GB" altLang="en-US" sz="1600" dirty="0"/>
              <a:t>	#enter 14  – no </a:t>
            </a:r>
            <a:r>
              <a:rPr lang="en-GB" altLang="en-US" sz="1600" dirty="0" err="1"/>
              <a:t>FizzBuzz</a:t>
            </a:r>
            <a:endParaRPr lang="en-GB" altLang="en-US" sz="1600" dirty="0"/>
          </a:p>
          <a:p>
            <a:pPr marL="0" indent="0"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GB" altLang="en-US" sz="1600" dirty="0"/>
              <a:t>	#enter 20 – one </a:t>
            </a:r>
            <a:r>
              <a:rPr lang="en-GB" altLang="en-US" sz="1600" dirty="0" err="1"/>
              <a:t>FizzBuzz</a:t>
            </a:r>
            <a:r>
              <a:rPr lang="en-GB" altLang="en-US" sz="1600" dirty="0"/>
              <a:t>, leaving space</a:t>
            </a:r>
          </a:p>
          <a:p>
            <a:pPr marL="0" indent="0">
              <a:buNone/>
            </a:pPr>
            <a:r>
              <a:rPr lang="en-GB" alt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main() </a:t>
            </a:r>
            <a:r>
              <a:rPr lang="en-GB" altLang="en-US" sz="1600"/>
              <a:t>	#enter 70 </a:t>
            </a:r>
            <a:r>
              <a:rPr lang="en-GB" altLang="en-US" sz="1600" dirty="0"/>
              <a:t>– Four </a:t>
            </a:r>
            <a:r>
              <a:rPr lang="en-GB" altLang="en-US" sz="1600" dirty="0" err="1"/>
              <a:t>FizzBuzz</a:t>
            </a:r>
            <a:endParaRPr lang="en-GB" altLang="en-US" sz="1600" dirty="0"/>
          </a:p>
          <a:p>
            <a:pPr marL="0" indent="0">
              <a:buNone/>
            </a:pPr>
            <a:endParaRPr lang="en-GB" altLang="en-US" sz="2400" dirty="0"/>
          </a:p>
        </p:txBody>
      </p:sp>
      <p:sp>
        <p:nvSpPr>
          <p:cNvPr id="7173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Birkbeck College</a:t>
            </a:r>
          </a:p>
        </p:txBody>
      </p:sp>
      <p:sp>
        <p:nvSpPr>
          <p:cNvPr id="7174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751DE1E-BDBD-433E-8E95-75728168ABAA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</p:spTree>
    <p:extLst>
      <p:ext uri="{BB962C8B-B14F-4D97-AF65-F5344CB8AC3E}">
        <p14:creationId xmlns:p14="http://schemas.microsoft.com/office/powerpoint/2010/main" val="4914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Lists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>
          <a:xfrm>
            <a:off x="827584" y="2536825"/>
            <a:ext cx="7772400" cy="3011488"/>
          </a:xfrm>
        </p:spPr>
        <p:txBody>
          <a:bodyPr/>
          <a:lstStyle/>
          <a:p>
            <a:r>
              <a:rPr lang="en-GB" altLang="en-US" dirty="0"/>
              <a:t>A mechanism for collecting together </a:t>
            </a:r>
            <a:r>
              <a:rPr lang="en-GB" altLang="en-US" dirty="0">
                <a:solidFill>
                  <a:srgbClr val="FF0000"/>
                </a:solidFill>
              </a:rPr>
              <a:t>multiple</a:t>
            </a:r>
            <a:r>
              <a:rPr lang="en-GB" altLang="en-US" dirty="0"/>
              <a:t> values.</a:t>
            </a:r>
          </a:p>
          <a:p>
            <a:endParaRPr lang="en-GB" altLang="en-US" dirty="0"/>
          </a:p>
          <a:p>
            <a:r>
              <a:rPr lang="en-GB" altLang="en-US" dirty="0"/>
              <a:t>A way of allocating </a:t>
            </a:r>
            <a:r>
              <a:rPr lang="en-GB" altLang="en-US" dirty="0">
                <a:solidFill>
                  <a:srgbClr val="FF0000"/>
                </a:solidFill>
              </a:rPr>
              <a:t>names</a:t>
            </a:r>
            <a:r>
              <a:rPr lang="en-GB" altLang="en-US" dirty="0"/>
              <a:t> to multiple variables.</a:t>
            </a:r>
          </a:p>
        </p:txBody>
      </p:sp>
      <p:sp>
        <p:nvSpPr>
          <p:cNvPr id="10245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6.1</a:t>
            </a:r>
          </a:p>
        </p:txBody>
      </p:sp>
      <p:sp>
        <p:nvSpPr>
          <p:cNvPr id="10246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DF3D53D-1A58-4DC5-8167-5F63146DC0E8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Creation of a List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1651996" y="2489386"/>
            <a:ext cx="4751849" cy="68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[32, 54, 67, 5]</a:t>
            </a:r>
          </a:p>
        </p:txBody>
      </p:sp>
      <p:sp>
        <p:nvSpPr>
          <p:cNvPr id="11269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6.1</a:t>
            </a:r>
          </a:p>
        </p:txBody>
      </p:sp>
      <p:sp>
        <p:nvSpPr>
          <p:cNvPr id="11270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8A30C26-158F-46F1-A419-B11AD4BC0B58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528901" y="3244084"/>
            <a:ext cx="17764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name of list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variable</a:t>
            </a: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4002881" y="3192514"/>
            <a:ext cx="1595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400" dirty="0"/>
              <a:t>initial data</a:t>
            </a:r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 flipV="1">
            <a:off x="2243120" y="2832286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1274" name="Line 13"/>
          <p:cNvSpPr>
            <a:spLocks noChangeShapeType="1"/>
          </p:cNvSpPr>
          <p:nvPr/>
        </p:nvSpPr>
        <p:spPr bwMode="auto">
          <a:xfrm flipV="1">
            <a:off x="4770782" y="287716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GB"/>
          </a:p>
        </p:txBody>
      </p:sp>
      <p:sp>
        <p:nvSpPr>
          <p:cNvPr id="11275" name="Text Box 15"/>
          <p:cNvSpPr txBox="1">
            <a:spLocks noChangeArrowheads="1"/>
          </p:cNvSpPr>
          <p:nvPr/>
        </p:nvSpPr>
        <p:spPr bwMode="auto">
          <a:xfrm>
            <a:off x="1493384" y="4744854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987794" y="4335333"/>
            <a:ext cx="714618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/>
              <a:t>Names of variables: </a:t>
            </a:r>
            <a:r>
              <a:rPr lang="en-GB" altLang="en-US" sz="2000" dirty="0">
                <a:solidFill>
                  <a:srgbClr val="00B050"/>
                </a:solidFill>
              </a:rPr>
              <a:t>points</a:t>
            </a:r>
            <a:r>
              <a:rPr lang="en-GB" altLang="en-US" sz="2000" dirty="0"/>
              <a:t>[</a:t>
            </a:r>
            <a:r>
              <a:rPr lang="en-GB" altLang="en-US" sz="2000" dirty="0">
                <a:solidFill>
                  <a:srgbClr val="FF0000"/>
                </a:solidFill>
              </a:rPr>
              <a:t>0</a:t>
            </a:r>
            <a:r>
              <a:rPr lang="en-GB" altLang="en-US" sz="2000" dirty="0"/>
              <a:t>], </a:t>
            </a:r>
            <a:r>
              <a:rPr lang="en-GB" altLang="en-US" sz="2000" dirty="0">
                <a:solidFill>
                  <a:srgbClr val="00B050"/>
                </a:solidFill>
              </a:rPr>
              <a:t>points</a:t>
            </a:r>
            <a:r>
              <a:rPr lang="en-GB" altLang="en-US" sz="2000" dirty="0"/>
              <a:t>[</a:t>
            </a:r>
            <a:r>
              <a:rPr lang="en-GB" altLang="en-US" sz="2000" dirty="0">
                <a:solidFill>
                  <a:srgbClr val="FF0000"/>
                </a:solidFill>
              </a:rPr>
              <a:t>1</a:t>
            </a:r>
            <a:r>
              <a:rPr lang="en-GB" altLang="en-US" sz="2000" dirty="0"/>
              <a:t>], </a:t>
            </a:r>
            <a:r>
              <a:rPr lang="en-GB" altLang="en-US" sz="2000" dirty="0">
                <a:solidFill>
                  <a:srgbClr val="00B050"/>
                </a:solidFill>
              </a:rPr>
              <a:t>points</a:t>
            </a:r>
            <a:r>
              <a:rPr lang="en-GB" altLang="en-US" sz="2000" dirty="0"/>
              <a:t>[</a:t>
            </a:r>
            <a:r>
              <a:rPr lang="en-GB" altLang="en-US" sz="2000" dirty="0">
                <a:solidFill>
                  <a:srgbClr val="FF0000"/>
                </a:solidFill>
              </a:rPr>
              <a:t>2</a:t>
            </a:r>
            <a:r>
              <a:rPr lang="en-GB" altLang="en-US" sz="2000" dirty="0"/>
              <a:t>], </a:t>
            </a:r>
            <a:r>
              <a:rPr lang="en-GB" altLang="en-US" sz="2000" dirty="0">
                <a:solidFill>
                  <a:srgbClr val="00B050"/>
                </a:solidFill>
              </a:rPr>
              <a:t>points</a:t>
            </a:r>
            <a:r>
              <a:rPr lang="en-GB" altLang="en-US" sz="2000" dirty="0"/>
              <a:t>[</a:t>
            </a:r>
            <a:r>
              <a:rPr lang="en-GB" altLang="en-US" sz="2000" dirty="0">
                <a:solidFill>
                  <a:srgbClr val="FF0000"/>
                </a:solidFill>
              </a:rPr>
              <a:t>3</a:t>
            </a:r>
            <a:r>
              <a:rPr lang="en-GB" altLang="en-US" sz="2000" dirty="0"/>
              <a:t>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/>
              <a:t>The numbers </a:t>
            </a:r>
            <a:r>
              <a:rPr lang="en-GB" altLang="en-US" sz="2000" dirty="0">
                <a:solidFill>
                  <a:srgbClr val="FF0000"/>
                </a:solidFill>
              </a:rPr>
              <a:t>0</a:t>
            </a:r>
            <a:r>
              <a:rPr lang="en-GB" altLang="en-US" sz="2000" dirty="0"/>
              <a:t>, </a:t>
            </a:r>
            <a:r>
              <a:rPr lang="en-GB" altLang="en-US" sz="2000" dirty="0">
                <a:solidFill>
                  <a:srgbClr val="FF0000"/>
                </a:solidFill>
              </a:rPr>
              <a:t>1</a:t>
            </a:r>
            <a:r>
              <a:rPr lang="en-GB" altLang="en-US" sz="2000" dirty="0"/>
              <a:t>, </a:t>
            </a:r>
            <a:r>
              <a:rPr lang="en-GB" altLang="en-US" sz="2000" dirty="0">
                <a:solidFill>
                  <a:srgbClr val="FF0000"/>
                </a:solidFill>
              </a:rPr>
              <a:t>2</a:t>
            </a:r>
            <a:r>
              <a:rPr lang="en-GB" altLang="en-US" sz="2000" dirty="0"/>
              <a:t>, </a:t>
            </a:r>
            <a:r>
              <a:rPr lang="en-GB" altLang="en-US" sz="2000" dirty="0">
                <a:solidFill>
                  <a:srgbClr val="FF0000"/>
                </a:solidFill>
              </a:rPr>
              <a:t>3</a:t>
            </a:r>
            <a:r>
              <a:rPr lang="en-GB" altLang="en-US" sz="2000" dirty="0"/>
              <a:t> are indices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20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alt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GB" alt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])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/>
              <a:t># prints 67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alt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points</a:t>
            </a:r>
            <a:r>
              <a:rPr lang="en-GB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000" dirty="0"/>
              <a:t># prints entire list [32, 54, 67, 5]</a:t>
            </a:r>
          </a:p>
        </p:txBody>
      </p:sp>
      <p:sp>
        <p:nvSpPr>
          <p:cNvPr id="11277" name="Rectangle 18"/>
          <p:cNvSpPr>
            <a:spLocks noChangeArrowheads="1"/>
          </p:cNvSpPr>
          <p:nvPr/>
        </p:nvSpPr>
        <p:spPr bwMode="auto">
          <a:xfrm>
            <a:off x="1476514" y="3154233"/>
            <a:ext cx="1828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11278" name="Rectangle 19"/>
          <p:cNvSpPr>
            <a:spLocks noChangeArrowheads="1"/>
          </p:cNvSpPr>
          <p:nvPr/>
        </p:nvSpPr>
        <p:spPr bwMode="auto">
          <a:xfrm>
            <a:off x="3937000" y="3181960"/>
            <a:ext cx="1727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51FD05-82EB-44C4-A9F5-BCABDB6A84CB}"/>
              </a:ext>
            </a:extLst>
          </p:cNvPr>
          <p:cNvSpPr txBox="1"/>
          <p:nvPr/>
        </p:nvSpPr>
        <p:spPr>
          <a:xfrm>
            <a:off x="1538570" y="1892972"/>
            <a:ext cx="6201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000" dirty="0">
                <a:solidFill>
                  <a:srgbClr val="00B050"/>
                </a:solidFill>
              </a:rPr>
              <a:t>points</a:t>
            </a:r>
            <a:r>
              <a:rPr lang="en-GB" altLang="en-US" sz="2000" dirty="0"/>
              <a:t>[</a:t>
            </a:r>
            <a:r>
              <a:rPr lang="en-GB" altLang="en-US" sz="2000" dirty="0">
                <a:solidFill>
                  <a:srgbClr val="FF0000"/>
                </a:solidFill>
              </a:rPr>
              <a:t>0</a:t>
            </a:r>
            <a:r>
              <a:rPr lang="en-GB" altLang="en-US" sz="2000" dirty="0"/>
              <a:t>]    </a:t>
            </a:r>
            <a:r>
              <a:rPr lang="en-GB" altLang="en-US" sz="2000" dirty="0">
                <a:solidFill>
                  <a:srgbClr val="00B050"/>
                </a:solidFill>
              </a:rPr>
              <a:t>points</a:t>
            </a:r>
            <a:r>
              <a:rPr lang="en-GB" altLang="en-US" sz="2000" dirty="0"/>
              <a:t>[</a:t>
            </a:r>
            <a:r>
              <a:rPr lang="en-GB" altLang="en-US" sz="2000" dirty="0">
                <a:solidFill>
                  <a:srgbClr val="FF0000"/>
                </a:solidFill>
              </a:rPr>
              <a:t>1</a:t>
            </a:r>
            <a:r>
              <a:rPr lang="en-GB" altLang="en-US" sz="2000" dirty="0"/>
              <a:t>] 	</a:t>
            </a:r>
            <a:r>
              <a:rPr lang="en-GB" altLang="en-US" sz="2000" dirty="0">
                <a:solidFill>
                  <a:srgbClr val="00B050"/>
                </a:solidFill>
              </a:rPr>
              <a:t>points</a:t>
            </a:r>
            <a:r>
              <a:rPr lang="en-GB" altLang="en-US" sz="2000" dirty="0"/>
              <a:t>[</a:t>
            </a:r>
            <a:r>
              <a:rPr lang="en-GB" altLang="en-US" sz="2000" dirty="0">
                <a:solidFill>
                  <a:srgbClr val="FF0000"/>
                </a:solidFill>
              </a:rPr>
              <a:t>2</a:t>
            </a:r>
            <a:r>
              <a:rPr lang="en-GB" altLang="en-US" sz="2000" dirty="0"/>
              <a:t>] 	</a:t>
            </a:r>
            <a:r>
              <a:rPr lang="en-GB" altLang="en-US" sz="2000" dirty="0">
                <a:solidFill>
                  <a:srgbClr val="00B050"/>
                </a:solidFill>
              </a:rPr>
              <a:t>points</a:t>
            </a:r>
            <a:r>
              <a:rPr lang="en-GB" altLang="en-US" sz="2000" dirty="0"/>
              <a:t>[</a:t>
            </a:r>
            <a:r>
              <a:rPr lang="en-GB" altLang="en-US" sz="2000" dirty="0">
                <a:solidFill>
                  <a:srgbClr val="FF0000"/>
                </a:solidFill>
              </a:rPr>
              <a:t>3</a:t>
            </a:r>
            <a:r>
              <a:rPr lang="en-GB" altLang="en-US" sz="2000" dirty="0"/>
              <a:t>]</a:t>
            </a:r>
            <a:endParaRPr lang="en-GB" sz="20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DC812ED-191A-4BFF-90C2-5DE44071F5D8}"/>
              </a:ext>
            </a:extLst>
          </p:cNvPr>
          <p:cNvCxnSpPr>
            <a:cxnSpLocks/>
          </p:cNvCxnSpPr>
          <p:nvPr/>
        </p:nvCxnSpPr>
        <p:spPr bwMode="auto">
          <a:xfrm>
            <a:off x="2210196" y="2290492"/>
            <a:ext cx="1406976" cy="1988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966271A-68ED-4CC7-9741-4D288B0228E9}"/>
              </a:ext>
            </a:extLst>
          </p:cNvPr>
          <p:cNvCxnSpPr>
            <a:cxnSpLocks/>
          </p:cNvCxnSpPr>
          <p:nvPr/>
        </p:nvCxnSpPr>
        <p:spPr bwMode="auto">
          <a:xfrm>
            <a:off x="3617172" y="2291412"/>
            <a:ext cx="943715" cy="1979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A914D9-AF6B-435A-819E-34C95A9B57F0}"/>
              </a:ext>
            </a:extLst>
          </p:cNvPr>
          <p:cNvCxnSpPr>
            <a:cxnSpLocks/>
          </p:cNvCxnSpPr>
          <p:nvPr/>
        </p:nvCxnSpPr>
        <p:spPr bwMode="auto">
          <a:xfrm>
            <a:off x="4948288" y="2276872"/>
            <a:ext cx="266651" cy="2210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15C156-46CC-4FE3-9226-123EC88322A1}"/>
              </a:ext>
            </a:extLst>
          </p:cNvPr>
          <p:cNvCxnSpPr>
            <a:cxnSpLocks/>
          </p:cNvCxnSpPr>
          <p:nvPr/>
        </p:nvCxnSpPr>
        <p:spPr bwMode="auto">
          <a:xfrm flipH="1">
            <a:off x="5845175" y="2266024"/>
            <a:ext cx="632468" cy="2319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71" grpId="0"/>
      <p:bldP spid="11272" grpId="0"/>
      <p:bldP spid="11273" grpId="0" animBg="1"/>
      <p:bldP spid="11274" grpId="0" animBg="1"/>
      <p:bldP spid="11277" grpId="0" animBg="1"/>
      <p:bldP spid="11278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en-GB" altLang="en-US"/>
              <a:t>Indices and Length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1123407" y="1985169"/>
            <a:ext cx="6892925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points = [32, 54, 67, 5]</a:t>
            </a:r>
          </a:p>
          <a:p>
            <a:pPr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points[2] = 10</a:t>
            </a:r>
          </a:p>
          <a:p>
            <a:pPr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print(points[2])  </a:t>
            </a:r>
            <a:r>
              <a:rPr lang="en-GB" altLang="en-US" sz="2000" dirty="0"/>
              <a:t> #print 67 or 10?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# prints 10</a:t>
            </a:r>
          </a:p>
          <a:p>
            <a:pPr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(points))   </a:t>
            </a:r>
            <a:r>
              <a:rPr lang="en-GB" altLang="en-US" sz="2000" dirty="0"/>
              <a:t>#print 3 or 4?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# </a:t>
            </a:r>
            <a:r>
              <a:rPr lang="en-US" altLang="zh-CN" sz="2000" dirty="0"/>
              <a:t>there</a:t>
            </a:r>
            <a:r>
              <a:rPr lang="en-GB" altLang="zh-CN" sz="2000" dirty="0"/>
              <a:t> are 4 values, </a:t>
            </a:r>
            <a:r>
              <a:rPr lang="en-GB" altLang="en-US" sz="2000" dirty="0"/>
              <a:t>prints 4 as the list’s length</a:t>
            </a:r>
          </a:p>
          <a:p>
            <a:pPr>
              <a:buNone/>
            </a:pPr>
            <a:r>
              <a:rPr lang="en-GB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print(points[-1])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# prints 5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Allowed negative indices are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    -1 to -</a:t>
            </a:r>
            <a:r>
              <a:rPr lang="en-GB" altLang="en-US" sz="2000" dirty="0" err="1">
                <a:solidFill>
                  <a:srgbClr val="FF0000"/>
                </a:solidFill>
              </a:rPr>
              <a:t>len</a:t>
            </a:r>
            <a:r>
              <a:rPr lang="en-GB" altLang="en-US" sz="2000" dirty="0"/>
              <a:t>(points),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GB" altLang="en-US" sz="2000" dirty="0"/>
              <a:t>i.e. -1, -2, -3, -4</a:t>
            </a:r>
          </a:p>
        </p:txBody>
      </p:sp>
      <p:sp>
        <p:nvSpPr>
          <p:cNvPr id="12293" name="Footer Placeholder 4"/>
          <p:cNvSpPr txBox="1">
            <a:spLocks noGrp="1"/>
          </p:cNvSpPr>
          <p:nvPr/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PFE Section 6.2</a:t>
            </a:r>
          </a:p>
        </p:txBody>
      </p:sp>
      <p:sp>
        <p:nvSpPr>
          <p:cNvPr id="12294" name="Slide Number Placeholder 5"/>
          <p:cNvSpPr txBox="1">
            <a:spLocks noGrp="1"/>
          </p:cNvSpPr>
          <p:nvPr/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6DC3FE9A-E932-4DC0-AD92-F66088CD0647}" type="slidenum">
              <a:rPr lang="en-GB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8836</TotalTime>
  <Words>1740</Words>
  <Application>Microsoft Office PowerPoint</Application>
  <PresentationFormat>On-screen Show (4:3)</PresentationFormat>
  <Paragraphs>427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宋体</vt:lpstr>
      <vt:lpstr>Arial</vt:lpstr>
      <vt:lpstr>Courier New</vt:lpstr>
      <vt:lpstr>Tahoma</vt:lpstr>
      <vt:lpstr>Wingdings</vt:lpstr>
      <vt:lpstr>Blends</vt:lpstr>
      <vt:lpstr>Introduction to Programming</vt:lpstr>
      <vt:lpstr>Mock In Lab Test: FizzBuzz</vt:lpstr>
      <vt:lpstr>Mock In Lab Test: getEndInteger</vt:lpstr>
      <vt:lpstr>Mock In Lab Test: numFizzBuzz</vt:lpstr>
      <vt:lpstr>Mock In Lab Test: printFizzBuzz</vt:lpstr>
      <vt:lpstr>Mock In Lab Test: main</vt:lpstr>
      <vt:lpstr>Lists</vt:lpstr>
      <vt:lpstr>Creation of a List</vt:lpstr>
      <vt:lpstr>Indices and Length</vt:lpstr>
      <vt:lpstr>Lists and for Loops</vt:lpstr>
      <vt:lpstr>Bounds Error</vt:lpstr>
      <vt:lpstr>List References</vt:lpstr>
      <vt:lpstr>The List Variable as a Pointer</vt:lpstr>
      <vt:lpstr>Example</vt:lpstr>
      <vt:lpstr>Appending an Element</vt:lpstr>
      <vt:lpstr>Inserting an Element</vt:lpstr>
      <vt:lpstr>Finding an Element</vt:lpstr>
      <vt:lpstr>Removing an Element</vt:lpstr>
      <vt:lpstr>Removing Matches</vt:lpstr>
      <vt:lpstr>Removing Matches 2</vt:lpstr>
      <vt:lpstr>Reading Input</vt:lpstr>
      <vt:lpstr>Quiz Score</vt:lpstr>
      <vt:lpstr>Solution</vt:lpstr>
      <vt:lpstr>Testing</vt:lpstr>
      <vt:lpstr>Insert</vt:lpstr>
      <vt:lpstr>Solution</vt:lpstr>
      <vt:lpstr>Testing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</dc:title>
  <dc:creator>sjmaybank</dc:creator>
  <cp:lastModifiedBy>Steve Maybank</cp:lastModifiedBy>
  <cp:revision>219</cp:revision>
  <cp:lastPrinted>2016-12-06T16:18:32Z</cp:lastPrinted>
  <dcterms:created xsi:type="dcterms:W3CDTF">2004-01-12T10:17:52Z</dcterms:created>
  <dcterms:modified xsi:type="dcterms:W3CDTF">2020-03-17T11:57:40Z</dcterms:modified>
</cp:coreProperties>
</file>